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0"/>
  </p:notesMasterIdLst>
  <p:sldIdLst>
    <p:sldId id="274" r:id="rId2"/>
    <p:sldId id="275" r:id="rId3"/>
    <p:sldId id="276" r:id="rId4"/>
    <p:sldId id="260" r:id="rId5"/>
    <p:sldId id="278" r:id="rId6"/>
    <p:sldId id="279" r:id="rId7"/>
    <p:sldId id="258" r:id="rId8"/>
    <p:sldId id="27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A27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72"/>
    <p:restoredTop sz="94649"/>
  </p:normalViewPr>
  <p:slideViewPr>
    <p:cSldViewPr snapToGrid="0" snapToObjects="1">
      <p:cViewPr varScale="1">
        <p:scale>
          <a:sx n="99" d="100"/>
          <a:sy n="99" d="100"/>
        </p:scale>
        <p:origin x="208" y="240"/>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CD3DBE-70FF-B84C-8505-D2B0A46EF8F6}" type="datetimeFigureOut">
              <a:rPr lang="en-US" smtClean="0"/>
              <a:t>9/12/26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8BEEE26-CA36-104D-B274-11EF0304CB1F}" type="slidenum">
              <a:rPr lang="en-US" smtClean="0"/>
              <a:t>‹#›</a:t>
            </a:fld>
            <a:endParaRPr lang="en-US"/>
          </a:p>
        </p:txBody>
      </p:sp>
    </p:spTree>
    <p:extLst>
      <p:ext uri="{BB962C8B-B14F-4D97-AF65-F5344CB8AC3E}">
        <p14:creationId xmlns:p14="http://schemas.microsoft.com/office/powerpoint/2010/main" val="1219348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8BEEE26-CA36-104D-B274-11EF0304CB1F}" type="slidenum">
              <a:rPr lang="en-US" smtClean="0"/>
              <a:t>3</a:t>
            </a:fld>
            <a:endParaRPr lang="en-US"/>
          </a:p>
        </p:txBody>
      </p:sp>
    </p:spTree>
    <p:extLst>
      <p:ext uri="{BB962C8B-B14F-4D97-AF65-F5344CB8AC3E}">
        <p14:creationId xmlns:p14="http://schemas.microsoft.com/office/powerpoint/2010/main" val="81899914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E9235-4BA3-D84C-91A7-88E36EEC2615}"/>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5ECC9475-1CAD-CC4F-B368-32B034071DD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93CD7D80-1405-5D42-A728-FAAF5BB6AEB6}"/>
              </a:ext>
            </a:extLst>
          </p:cNvPr>
          <p:cNvSpPr>
            <a:spLocks noGrp="1"/>
          </p:cNvSpPr>
          <p:nvPr>
            <p:ph type="dt" sz="half" idx="10"/>
          </p:nvPr>
        </p:nvSpPr>
        <p:spPr/>
        <p:txBody>
          <a:bodyPr/>
          <a:lstStyle/>
          <a:p>
            <a:fld id="{F08F5A57-BDF3-0241-88A3-FFC578720D6B}" type="datetimeFigureOut">
              <a:rPr lang="en-US" smtClean="0"/>
              <a:t>9/12/26</a:t>
            </a:fld>
            <a:endParaRPr lang="en-US"/>
          </a:p>
        </p:txBody>
      </p:sp>
      <p:sp>
        <p:nvSpPr>
          <p:cNvPr id="5" name="Footer Placeholder 4">
            <a:extLst>
              <a:ext uri="{FF2B5EF4-FFF2-40B4-BE49-F238E27FC236}">
                <a16:creationId xmlns:a16="http://schemas.microsoft.com/office/drawing/2014/main" id="{ED0AC9D0-ABF9-C841-8FC2-D213121697C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608062-C0C3-F046-A910-1C3E42B1640E}"/>
              </a:ext>
            </a:extLst>
          </p:cNvPr>
          <p:cNvSpPr>
            <a:spLocks noGrp="1"/>
          </p:cNvSpPr>
          <p:nvPr>
            <p:ph type="sldNum" sz="quarter" idx="12"/>
          </p:nvPr>
        </p:nvSpPr>
        <p:spPr/>
        <p:txBody>
          <a:bodyPr/>
          <a:lstStyle/>
          <a:p>
            <a:fld id="{3801C24A-27D9-9A4A-998E-A970B598BEFD}" type="slidenum">
              <a:rPr lang="en-US" smtClean="0"/>
              <a:t>‹#›</a:t>
            </a:fld>
            <a:endParaRPr lang="en-US"/>
          </a:p>
        </p:txBody>
      </p:sp>
    </p:spTree>
    <p:extLst>
      <p:ext uri="{BB962C8B-B14F-4D97-AF65-F5344CB8AC3E}">
        <p14:creationId xmlns:p14="http://schemas.microsoft.com/office/powerpoint/2010/main" val="27629934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33AE37-ACD7-5C43-8424-EB6436A31CA7}"/>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25FE4411-A8A3-994D-98A3-11B4C87CD28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E1264CC-5A53-4B4A-918A-213EDDC5D0A4}"/>
              </a:ext>
            </a:extLst>
          </p:cNvPr>
          <p:cNvSpPr>
            <a:spLocks noGrp="1"/>
          </p:cNvSpPr>
          <p:nvPr>
            <p:ph type="dt" sz="half" idx="10"/>
          </p:nvPr>
        </p:nvSpPr>
        <p:spPr/>
        <p:txBody>
          <a:bodyPr/>
          <a:lstStyle/>
          <a:p>
            <a:fld id="{F08F5A57-BDF3-0241-88A3-FFC578720D6B}" type="datetimeFigureOut">
              <a:rPr lang="en-US" smtClean="0"/>
              <a:t>9/12/26</a:t>
            </a:fld>
            <a:endParaRPr lang="en-US"/>
          </a:p>
        </p:txBody>
      </p:sp>
      <p:sp>
        <p:nvSpPr>
          <p:cNvPr id="5" name="Footer Placeholder 4">
            <a:extLst>
              <a:ext uri="{FF2B5EF4-FFF2-40B4-BE49-F238E27FC236}">
                <a16:creationId xmlns:a16="http://schemas.microsoft.com/office/drawing/2014/main" id="{B86FD893-DA2C-7C4F-8280-A370800B20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713BF4-CE5A-1B46-9A13-58BE2A7D6CB1}"/>
              </a:ext>
            </a:extLst>
          </p:cNvPr>
          <p:cNvSpPr>
            <a:spLocks noGrp="1"/>
          </p:cNvSpPr>
          <p:nvPr>
            <p:ph type="sldNum" sz="quarter" idx="12"/>
          </p:nvPr>
        </p:nvSpPr>
        <p:spPr/>
        <p:txBody>
          <a:bodyPr/>
          <a:lstStyle/>
          <a:p>
            <a:fld id="{3801C24A-27D9-9A4A-998E-A970B598BEFD}" type="slidenum">
              <a:rPr lang="en-US" smtClean="0"/>
              <a:t>‹#›</a:t>
            </a:fld>
            <a:endParaRPr lang="en-US"/>
          </a:p>
        </p:txBody>
      </p:sp>
    </p:spTree>
    <p:extLst>
      <p:ext uri="{BB962C8B-B14F-4D97-AF65-F5344CB8AC3E}">
        <p14:creationId xmlns:p14="http://schemas.microsoft.com/office/powerpoint/2010/main" val="39057705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1D8B0A-2AEE-6D4B-9035-AC4F19FED5C0}"/>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4E55460-B402-6D45-BB5E-AB2B61367A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F37053C2-5491-AE45-A5C7-DF59E454696E}"/>
              </a:ext>
            </a:extLst>
          </p:cNvPr>
          <p:cNvSpPr>
            <a:spLocks noGrp="1"/>
          </p:cNvSpPr>
          <p:nvPr>
            <p:ph type="dt" sz="half" idx="10"/>
          </p:nvPr>
        </p:nvSpPr>
        <p:spPr/>
        <p:txBody>
          <a:bodyPr/>
          <a:lstStyle/>
          <a:p>
            <a:fld id="{F08F5A57-BDF3-0241-88A3-FFC578720D6B}" type="datetimeFigureOut">
              <a:rPr lang="en-US" smtClean="0"/>
              <a:t>9/12/26</a:t>
            </a:fld>
            <a:endParaRPr lang="en-US"/>
          </a:p>
        </p:txBody>
      </p:sp>
      <p:sp>
        <p:nvSpPr>
          <p:cNvPr id="5" name="Footer Placeholder 4">
            <a:extLst>
              <a:ext uri="{FF2B5EF4-FFF2-40B4-BE49-F238E27FC236}">
                <a16:creationId xmlns:a16="http://schemas.microsoft.com/office/drawing/2014/main" id="{8BD202D7-64E9-D843-A815-AD83AEAE5C0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ED4CCA-F80E-474B-945C-48B48F3CF260}"/>
              </a:ext>
            </a:extLst>
          </p:cNvPr>
          <p:cNvSpPr>
            <a:spLocks noGrp="1"/>
          </p:cNvSpPr>
          <p:nvPr>
            <p:ph type="sldNum" sz="quarter" idx="12"/>
          </p:nvPr>
        </p:nvSpPr>
        <p:spPr/>
        <p:txBody>
          <a:bodyPr/>
          <a:lstStyle/>
          <a:p>
            <a:fld id="{3801C24A-27D9-9A4A-998E-A970B598BEFD}" type="slidenum">
              <a:rPr lang="en-US" smtClean="0"/>
              <a:t>‹#›</a:t>
            </a:fld>
            <a:endParaRPr lang="en-US"/>
          </a:p>
        </p:txBody>
      </p:sp>
    </p:spTree>
    <p:extLst>
      <p:ext uri="{BB962C8B-B14F-4D97-AF65-F5344CB8AC3E}">
        <p14:creationId xmlns:p14="http://schemas.microsoft.com/office/powerpoint/2010/main" val="11447085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ED7970-D7F3-AF4E-95DD-AA7A9286F83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3330F048-2D1E-2245-8B92-44002521C01E}"/>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9740E5A-4E61-654C-B648-E9600BAD42F3}"/>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36561911-657A-5B47-B6C8-44FB302CC65F}"/>
              </a:ext>
            </a:extLst>
          </p:cNvPr>
          <p:cNvSpPr>
            <a:spLocks noGrp="1"/>
          </p:cNvSpPr>
          <p:nvPr>
            <p:ph type="dt" sz="half" idx="10"/>
          </p:nvPr>
        </p:nvSpPr>
        <p:spPr/>
        <p:txBody>
          <a:bodyPr/>
          <a:lstStyle/>
          <a:p>
            <a:fld id="{F08F5A57-BDF3-0241-88A3-FFC578720D6B}" type="datetimeFigureOut">
              <a:rPr lang="en-US" smtClean="0"/>
              <a:t>9/12/26</a:t>
            </a:fld>
            <a:endParaRPr lang="en-US"/>
          </a:p>
        </p:txBody>
      </p:sp>
      <p:sp>
        <p:nvSpPr>
          <p:cNvPr id="6" name="Footer Placeholder 5">
            <a:extLst>
              <a:ext uri="{FF2B5EF4-FFF2-40B4-BE49-F238E27FC236}">
                <a16:creationId xmlns:a16="http://schemas.microsoft.com/office/drawing/2014/main" id="{6C5BA6D9-9E44-F24E-98F1-DF7CA6F87AE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AFA9840-8839-5347-A689-3586DBC03276}"/>
              </a:ext>
            </a:extLst>
          </p:cNvPr>
          <p:cNvSpPr>
            <a:spLocks noGrp="1"/>
          </p:cNvSpPr>
          <p:nvPr>
            <p:ph type="sldNum" sz="quarter" idx="12"/>
          </p:nvPr>
        </p:nvSpPr>
        <p:spPr/>
        <p:txBody>
          <a:bodyPr/>
          <a:lstStyle/>
          <a:p>
            <a:fld id="{3801C24A-27D9-9A4A-998E-A970B598BEFD}" type="slidenum">
              <a:rPr lang="en-US" smtClean="0"/>
              <a:t>‹#›</a:t>
            </a:fld>
            <a:endParaRPr lang="en-US"/>
          </a:p>
        </p:txBody>
      </p:sp>
    </p:spTree>
    <p:extLst>
      <p:ext uri="{BB962C8B-B14F-4D97-AF65-F5344CB8AC3E}">
        <p14:creationId xmlns:p14="http://schemas.microsoft.com/office/powerpoint/2010/main" val="1558955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FBF12-28D7-B84A-B7CF-FCAD8550E87B}"/>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28A56CA-E971-CF44-A845-080DD303ED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8FA6ACF7-98BC-7A43-868C-46B6382C5123}"/>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B4CADD8A-33A1-084F-885C-AB815D4C06E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85FF24D-DECF-7246-A7CF-8DF8AE8E29BA}"/>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6CED3847-3C47-144B-ADF3-57830AA7B7BE}"/>
              </a:ext>
            </a:extLst>
          </p:cNvPr>
          <p:cNvSpPr>
            <a:spLocks noGrp="1"/>
          </p:cNvSpPr>
          <p:nvPr>
            <p:ph type="dt" sz="half" idx="10"/>
          </p:nvPr>
        </p:nvSpPr>
        <p:spPr/>
        <p:txBody>
          <a:bodyPr/>
          <a:lstStyle/>
          <a:p>
            <a:fld id="{F08F5A57-BDF3-0241-88A3-FFC578720D6B}" type="datetimeFigureOut">
              <a:rPr lang="en-US" smtClean="0"/>
              <a:t>9/12/26</a:t>
            </a:fld>
            <a:endParaRPr lang="en-US"/>
          </a:p>
        </p:txBody>
      </p:sp>
      <p:sp>
        <p:nvSpPr>
          <p:cNvPr id="8" name="Footer Placeholder 7">
            <a:extLst>
              <a:ext uri="{FF2B5EF4-FFF2-40B4-BE49-F238E27FC236}">
                <a16:creationId xmlns:a16="http://schemas.microsoft.com/office/drawing/2014/main" id="{5AAB58CB-6154-AC42-980B-7920124BDCA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8D2B9DD-B031-F043-B824-8E96F738E660}"/>
              </a:ext>
            </a:extLst>
          </p:cNvPr>
          <p:cNvSpPr>
            <a:spLocks noGrp="1"/>
          </p:cNvSpPr>
          <p:nvPr>
            <p:ph type="sldNum" sz="quarter" idx="12"/>
          </p:nvPr>
        </p:nvSpPr>
        <p:spPr/>
        <p:txBody>
          <a:bodyPr/>
          <a:lstStyle/>
          <a:p>
            <a:fld id="{3801C24A-27D9-9A4A-998E-A970B598BEFD}" type="slidenum">
              <a:rPr lang="en-US" smtClean="0"/>
              <a:t>‹#›</a:t>
            </a:fld>
            <a:endParaRPr lang="en-US"/>
          </a:p>
        </p:txBody>
      </p:sp>
    </p:spTree>
    <p:extLst>
      <p:ext uri="{BB962C8B-B14F-4D97-AF65-F5344CB8AC3E}">
        <p14:creationId xmlns:p14="http://schemas.microsoft.com/office/powerpoint/2010/main" val="25502940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7051AF-5DD1-3446-8AF4-AFD3796516EA}"/>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A55CCC97-6347-8143-B0AC-25DEA58E3A5A}"/>
              </a:ext>
            </a:extLst>
          </p:cNvPr>
          <p:cNvSpPr>
            <a:spLocks noGrp="1"/>
          </p:cNvSpPr>
          <p:nvPr>
            <p:ph type="dt" sz="half" idx="10"/>
          </p:nvPr>
        </p:nvSpPr>
        <p:spPr/>
        <p:txBody>
          <a:bodyPr/>
          <a:lstStyle/>
          <a:p>
            <a:fld id="{F08F5A57-BDF3-0241-88A3-FFC578720D6B}" type="datetimeFigureOut">
              <a:rPr lang="en-US" smtClean="0"/>
              <a:t>9/12/26</a:t>
            </a:fld>
            <a:endParaRPr lang="en-US"/>
          </a:p>
        </p:txBody>
      </p:sp>
      <p:sp>
        <p:nvSpPr>
          <p:cNvPr id="4" name="Footer Placeholder 3">
            <a:extLst>
              <a:ext uri="{FF2B5EF4-FFF2-40B4-BE49-F238E27FC236}">
                <a16:creationId xmlns:a16="http://schemas.microsoft.com/office/drawing/2014/main" id="{8F7CC563-FE95-9D42-B796-0587B9AACF1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5745FCF-07A9-EE43-8010-AD27CEA2C3F2}"/>
              </a:ext>
            </a:extLst>
          </p:cNvPr>
          <p:cNvSpPr>
            <a:spLocks noGrp="1"/>
          </p:cNvSpPr>
          <p:nvPr>
            <p:ph type="sldNum" sz="quarter" idx="12"/>
          </p:nvPr>
        </p:nvSpPr>
        <p:spPr/>
        <p:txBody>
          <a:bodyPr/>
          <a:lstStyle/>
          <a:p>
            <a:fld id="{3801C24A-27D9-9A4A-998E-A970B598BEFD}" type="slidenum">
              <a:rPr lang="en-US" smtClean="0"/>
              <a:t>‹#›</a:t>
            </a:fld>
            <a:endParaRPr lang="en-US"/>
          </a:p>
        </p:txBody>
      </p:sp>
    </p:spTree>
    <p:extLst>
      <p:ext uri="{BB962C8B-B14F-4D97-AF65-F5344CB8AC3E}">
        <p14:creationId xmlns:p14="http://schemas.microsoft.com/office/powerpoint/2010/main" val="30862558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9C2BBD1-9A56-AA47-8035-2D0936AB2200}"/>
              </a:ext>
            </a:extLst>
          </p:cNvPr>
          <p:cNvSpPr>
            <a:spLocks noGrp="1"/>
          </p:cNvSpPr>
          <p:nvPr>
            <p:ph type="dt" sz="half" idx="10"/>
          </p:nvPr>
        </p:nvSpPr>
        <p:spPr/>
        <p:txBody>
          <a:bodyPr/>
          <a:lstStyle/>
          <a:p>
            <a:fld id="{F08F5A57-BDF3-0241-88A3-FFC578720D6B}" type="datetimeFigureOut">
              <a:rPr lang="en-US" smtClean="0"/>
              <a:t>9/12/26</a:t>
            </a:fld>
            <a:endParaRPr lang="en-US"/>
          </a:p>
        </p:txBody>
      </p:sp>
      <p:sp>
        <p:nvSpPr>
          <p:cNvPr id="3" name="Footer Placeholder 2">
            <a:extLst>
              <a:ext uri="{FF2B5EF4-FFF2-40B4-BE49-F238E27FC236}">
                <a16:creationId xmlns:a16="http://schemas.microsoft.com/office/drawing/2014/main" id="{94C3C701-6D9B-E848-A16C-21A1DB0D8D1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B973905-65D4-AB4B-8EF1-7EEDB45DC3A6}"/>
              </a:ext>
            </a:extLst>
          </p:cNvPr>
          <p:cNvSpPr>
            <a:spLocks noGrp="1"/>
          </p:cNvSpPr>
          <p:nvPr>
            <p:ph type="sldNum" sz="quarter" idx="12"/>
          </p:nvPr>
        </p:nvSpPr>
        <p:spPr/>
        <p:txBody>
          <a:bodyPr/>
          <a:lstStyle/>
          <a:p>
            <a:fld id="{3801C24A-27D9-9A4A-998E-A970B598BEFD}" type="slidenum">
              <a:rPr lang="en-US" smtClean="0"/>
              <a:t>‹#›</a:t>
            </a:fld>
            <a:endParaRPr lang="en-US"/>
          </a:p>
        </p:txBody>
      </p:sp>
    </p:spTree>
    <p:extLst>
      <p:ext uri="{BB962C8B-B14F-4D97-AF65-F5344CB8AC3E}">
        <p14:creationId xmlns:p14="http://schemas.microsoft.com/office/powerpoint/2010/main" val="38639397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FF091-52B5-034D-B18D-967640931024}"/>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118ED06-7FE5-3449-BC09-9D938DA716C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115515B-D369-B845-8B75-D362429291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D48964F9-CE99-364F-9411-E082AB34926C}"/>
              </a:ext>
            </a:extLst>
          </p:cNvPr>
          <p:cNvSpPr>
            <a:spLocks noGrp="1"/>
          </p:cNvSpPr>
          <p:nvPr>
            <p:ph type="dt" sz="half" idx="10"/>
          </p:nvPr>
        </p:nvSpPr>
        <p:spPr/>
        <p:txBody>
          <a:bodyPr/>
          <a:lstStyle/>
          <a:p>
            <a:fld id="{F08F5A57-BDF3-0241-88A3-FFC578720D6B}" type="datetimeFigureOut">
              <a:rPr lang="en-US" smtClean="0"/>
              <a:t>9/12/26</a:t>
            </a:fld>
            <a:endParaRPr lang="en-US"/>
          </a:p>
        </p:txBody>
      </p:sp>
      <p:sp>
        <p:nvSpPr>
          <p:cNvPr id="6" name="Footer Placeholder 5">
            <a:extLst>
              <a:ext uri="{FF2B5EF4-FFF2-40B4-BE49-F238E27FC236}">
                <a16:creationId xmlns:a16="http://schemas.microsoft.com/office/drawing/2014/main" id="{E459AF6E-E542-EB48-BBF2-3B7BA838D6C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455714F-99BD-DC40-9021-17C84A9BB84C}"/>
              </a:ext>
            </a:extLst>
          </p:cNvPr>
          <p:cNvSpPr>
            <a:spLocks noGrp="1"/>
          </p:cNvSpPr>
          <p:nvPr>
            <p:ph type="sldNum" sz="quarter" idx="12"/>
          </p:nvPr>
        </p:nvSpPr>
        <p:spPr/>
        <p:txBody>
          <a:bodyPr/>
          <a:lstStyle/>
          <a:p>
            <a:fld id="{3801C24A-27D9-9A4A-998E-A970B598BEFD}" type="slidenum">
              <a:rPr lang="en-US" smtClean="0"/>
              <a:t>‹#›</a:t>
            </a:fld>
            <a:endParaRPr lang="en-US"/>
          </a:p>
        </p:txBody>
      </p:sp>
    </p:spTree>
    <p:extLst>
      <p:ext uri="{BB962C8B-B14F-4D97-AF65-F5344CB8AC3E}">
        <p14:creationId xmlns:p14="http://schemas.microsoft.com/office/powerpoint/2010/main" val="1199104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DD07F-3905-7943-8842-C328A46F65B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3FCA133C-8E0E-B44A-B62C-3F7CD4F3A4A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486D791-0E7A-9341-9021-6010A933386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ADF2ECEC-A470-0546-82E2-89832A7AE1C4}"/>
              </a:ext>
            </a:extLst>
          </p:cNvPr>
          <p:cNvSpPr>
            <a:spLocks noGrp="1"/>
          </p:cNvSpPr>
          <p:nvPr>
            <p:ph type="dt" sz="half" idx="10"/>
          </p:nvPr>
        </p:nvSpPr>
        <p:spPr/>
        <p:txBody>
          <a:bodyPr/>
          <a:lstStyle/>
          <a:p>
            <a:fld id="{F08F5A57-BDF3-0241-88A3-FFC578720D6B}" type="datetimeFigureOut">
              <a:rPr lang="en-US" smtClean="0"/>
              <a:t>9/12/26</a:t>
            </a:fld>
            <a:endParaRPr lang="en-US"/>
          </a:p>
        </p:txBody>
      </p:sp>
      <p:sp>
        <p:nvSpPr>
          <p:cNvPr id="6" name="Footer Placeholder 5">
            <a:extLst>
              <a:ext uri="{FF2B5EF4-FFF2-40B4-BE49-F238E27FC236}">
                <a16:creationId xmlns:a16="http://schemas.microsoft.com/office/drawing/2014/main" id="{F9CB5837-4388-074F-8401-FF882136129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83083F3-CA66-1346-9F4B-09FE9C3C99BC}"/>
              </a:ext>
            </a:extLst>
          </p:cNvPr>
          <p:cNvSpPr>
            <a:spLocks noGrp="1"/>
          </p:cNvSpPr>
          <p:nvPr>
            <p:ph type="sldNum" sz="quarter" idx="12"/>
          </p:nvPr>
        </p:nvSpPr>
        <p:spPr/>
        <p:txBody>
          <a:bodyPr/>
          <a:lstStyle/>
          <a:p>
            <a:fld id="{3801C24A-27D9-9A4A-998E-A970B598BEFD}" type="slidenum">
              <a:rPr lang="en-US" smtClean="0"/>
              <a:t>‹#›</a:t>
            </a:fld>
            <a:endParaRPr lang="en-US"/>
          </a:p>
        </p:txBody>
      </p:sp>
    </p:spTree>
    <p:extLst>
      <p:ext uri="{BB962C8B-B14F-4D97-AF65-F5344CB8AC3E}">
        <p14:creationId xmlns:p14="http://schemas.microsoft.com/office/powerpoint/2010/main" val="719458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262E5B-873C-C049-879E-EA7B7F049ACE}"/>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3662124-9A4B-9F42-A001-E63AD15AF40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81BC764-3204-9445-B83F-619A1C026D72}"/>
              </a:ext>
            </a:extLst>
          </p:cNvPr>
          <p:cNvSpPr>
            <a:spLocks noGrp="1"/>
          </p:cNvSpPr>
          <p:nvPr>
            <p:ph type="dt" sz="half" idx="10"/>
          </p:nvPr>
        </p:nvSpPr>
        <p:spPr/>
        <p:txBody>
          <a:bodyPr/>
          <a:lstStyle/>
          <a:p>
            <a:fld id="{F08F5A57-BDF3-0241-88A3-FFC578720D6B}" type="datetimeFigureOut">
              <a:rPr lang="en-US" smtClean="0"/>
              <a:t>9/12/26</a:t>
            </a:fld>
            <a:endParaRPr lang="en-US"/>
          </a:p>
        </p:txBody>
      </p:sp>
      <p:sp>
        <p:nvSpPr>
          <p:cNvPr id="5" name="Footer Placeholder 4">
            <a:extLst>
              <a:ext uri="{FF2B5EF4-FFF2-40B4-BE49-F238E27FC236}">
                <a16:creationId xmlns:a16="http://schemas.microsoft.com/office/drawing/2014/main" id="{6F0C9868-AEDA-2F4B-9CDB-7A342B0735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549B1F7-C9E6-964D-8004-60012C2D1A75}"/>
              </a:ext>
            </a:extLst>
          </p:cNvPr>
          <p:cNvSpPr>
            <a:spLocks noGrp="1"/>
          </p:cNvSpPr>
          <p:nvPr>
            <p:ph type="sldNum" sz="quarter" idx="12"/>
          </p:nvPr>
        </p:nvSpPr>
        <p:spPr/>
        <p:txBody>
          <a:bodyPr/>
          <a:lstStyle/>
          <a:p>
            <a:fld id="{3801C24A-27D9-9A4A-998E-A970B598BEFD}" type="slidenum">
              <a:rPr lang="en-US" smtClean="0"/>
              <a:t>‹#›</a:t>
            </a:fld>
            <a:endParaRPr lang="en-US"/>
          </a:p>
        </p:txBody>
      </p:sp>
    </p:spTree>
    <p:extLst>
      <p:ext uri="{BB962C8B-B14F-4D97-AF65-F5344CB8AC3E}">
        <p14:creationId xmlns:p14="http://schemas.microsoft.com/office/powerpoint/2010/main" val="35587080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85CBFC-1254-E24E-A71C-B8F7D4C78033}"/>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9FA1E3CA-8E76-214F-8CC9-0D04A5FB6096}"/>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0F11DB9-7620-EA44-954D-820954561948}"/>
              </a:ext>
            </a:extLst>
          </p:cNvPr>
          <p:cNvSpPr>
            <a:spLocks noGrp="1"/>
          </p:cNvSpPr>
          <p:nvPr>
            <p:ph type="dt" sz="half" idx="10"/>
          </p:nvPr>
        </p:nvSpPr>
        <p:spPr/>
        <p:txBody>
          <a:bodyPr/>
          <a:lstStyle/>
          <a:p>
            <a:fld id="{F08F5A57-BDF3-0241-88A3-FFC578720D6B}" type="datetimeFigureOut">
              <a:rPr lang="en-US" smtClean="0"/>
              <a:t>9/12/26</a:t>
            </a:fld>
            <a:endParaRPr lang="en-US"/>
          </a:p>
        </p:txBody>
      </p:sp>
      <p:sp>
        <p:nvSpPr>
          <p:cNvPr id="5" name="Footer Placeholder 4">
            <a:extLst>
              <a:ext uri="{FF2B5EF4-FFF2-40B4-BE49-F238E27FC236}">
                <a16:creationId xmlns:a16="http://schemas.microsoft.com/office/drawing/2014/main" id="{C89BD446-2197-9244-824A-D81BD4D5CF1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69F637-5849-D04F-9F64-92D5289E2213}"/>
              </a:ext>
            </a:extLst>
          </p:cNvPr>
          <p:cNvSpPr>
            <a:spLocks noGrp="1"/>
          </p:cNvSpPr>
          <p:nvPr>
            <p:ph type="sldNum" sz="quarter" idx="12"/>
          </p:nvPr>
        </p:nvSpPr>
        <p:spPr/>
        <p:txBody>
          <a:bodyPr/>
          <a:lstStyle/>
          <a:p>
            <a:fld id="{3801C24A-27D9-9A4A-998E-A970B598BEFD}" type="slidenum">
              <a:rPr lang="en-US" smtClean="0"/>
              <a:t>‹#›</a:t>
            </a:fld>
            <a:endParaRPr lang="en-US"/>
          </a:p>
        </p:txBody>
      </p:sp>
    </p:spTree>
    <p:extLst>
      <p:ext uri="{BB962C8B-B14F-4D97-AF65-F5344CB8AC3E}">
        <p14:creationId xmlns:p14="http://schemas.microsoft.com/office/powerpoint/2010/main" val="2174745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lide Number"/>
          <p:cNvSpPr>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09616232"/>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F369CFD-256D-5042-884D-8430931F4A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426B8E-AC08-FB4F-B636-E0E7385561C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EB970329-7854-1944-8964-9240FD7305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08F5A57-BDF3-0241-88A3-FFC578720D6B}" type="datetimeFigureOut">
              <a:rPr lang="en-US" smtClean="0"/>
              <a:t>9/12/26</a:t>
            </a:fld>
            <a:endParaRPr lang="en-US"/>
          </a:p>
        </p:txBody>
      </p:sp>
      <p:sp>
        <p:nvSpPr>
          <p:cNvPr id="5" name="Footer Placeholder 4">
            <a:extLst>
              <a:ext uri="{FF2B5EF4-FFF2-40B4-BE49-F238E27FC236}">
                <a16:creationId xmlns:a16="http://schemas.microsoft.com/office/drawing/2014/main" id="{48C5DB5E-CFF2-764C-8DE5-1A9F3140B2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89EC03E-9EA0-C74A-A429-2A1112C45EB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01C24A-27D9-9A4A-998E-A970B598BEFD}" type="slidenum">
              <a:rPr lang="en-US" smtClean="0"/>
              <a:t>‹#›</a:t>
            </a:fld>
            <a:endParaRPr lang="en-US"/>
          </a:p>
        </p:txBody>
      </p:sp>
    </p:spTree>
    <p:extLst>
      <p:ext uri="{BB962C8B-B14F-4D97-AF65-F5344CB8AC3E}">
        <p14:creationId xmlns:p14="http://schemas.microsoft.com/office/powerpoint/2010/main" val="16533723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2E992-C31E-5C46-8D81-AB6F8D485452}"/>
              </a:ext>
            </a:extLst>
          </p:cNvPr>
          <p:cNvSpPr>
            <a:spLocks noGrp="1"/>
          </p:cNvSpPr>
          <p:nvPr>
            <p:ph type="ctrTitle"/>
          </p:nvPr>
        </p:nvSpPr>
        <p:spPr/>
        <p:txBody>
          <a:bodyPr>
            <a:normAutofit fontScale="90000"/>
          </a:bodyPr>
          <a:lstStyle/>
          <a:p>
            <a:r>
              <a:rPr lang="en-US" b="1" dirty="0">
                <a:solidFill>
                  <a:srgbClr val="C00000"/>
                </a:solidFill>
              </a:rPr>
              <a:t>Who or What Are You </a:t>
            </a:r>
            <a:br>
              <a:rPr lang="en-US" b="1" dirty="0">
                <a:solidFill>
                  <a:srgbClr val="C00000"/>
                </a:solidFill>
              </a:rPr>
            </a:br>
            <a:r>
              <a:rPr lang="en-US" b="1" dirty="0">
                <a:solidFill>
                  <a:srgbClr val="C00000"/>
                </a:solidFill>
              </a:rPr>
              <a:t>Working for?</a:t>
            </a:r>
            <a:br>
              <a:rPr lang="en-US" b="1" dirty="0"/>
            </a:br>
            <a:endParaRPr lang="en-US" b="1" dirty="0">
              <a:solidFill>
                <a:srgbClr val="C00000"/>
              </a:solidFill>
            </a:endParaRPr>
          </a:p>
        </p:txBody>
      </p:sp>
      <p:sp>
        <p:nvSpPr>
          <p:cNvPr id="3" name="Subtitle 2">
            <a:extLst>
              <a:ext uri="{FF2B5EF4-FFF2-40B4-BE49-F238E27FC236}">
                <a16:creationId xmlns:a16="http://schemas.microsoft.com/office/drawing/2014/main" id="{5F5CCC7D-9531-CB4A-9FCE-7CBAA39C7EFB}"/>
              </a:ext>
            </a:extLst>
          </p:cNvPr>
          <p:cNvSpPr>
            <a:spLocks noGrp="1"/>
          </p:cNvSpPr>
          <p:nvPr>
            <p:ph type="subTitle" idx="1"/>
          </p:nvPr>
        </p:nvSpPr>
        <p:spPr>
          <a:xfrm>
            <a:off x="1152395" y="4387064"/>
            <a:ext cx="10033347" cy="1253448"/>
          </a:xfrm>
        </p:spPr>
        <p:txBody>
          <a:bodyPr>
            <a:normAutofit/>
          </a:bodyPr>
          <a:lstStyle/>
          <a:p>
            <a:r>
              <a:rPr lang="en-US" sz="3600" dirty="0"/>
              <a:t>Work in the Light of the Bible’s Great Story…</a:t>
            </a:r>
          </a:p>
          <a:p>
            <a:r>
              <a:rPr lang="en-US" sz="3600" dirty="0"/>
              <a:t>so far!</a:t>
            </a:r>
          </a:p>
        </p:txBody>
      </p:sp>
    </p:spTree>
    <p:extLst>
      <p:ext uri="{BB962C8B-B14F-4D97-AF65-F5344CB8AC3E}">
        <p14:creationId xmlns:p14="http://schemas.microsoft.com/office/powerpoint/2010/main" val="894860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itle"/>
          <p:cNvSpPr>
            <a:spLocks noGrp="1"/>
          </p:cNvSpPr>
          <p:nvPr>
            <p:ph type="title" idx="4294967295"/>
          </p:nvPr>
        </p:nvSpPr>
        <p:spPr>
          <a:xfrm>
            <a:off x="1604169" y="1236986"/>
            <a:ext cx="9556521" cy="4664622"/>
          </a:xfrm>
          <a:prstGeom prst="rect">
            <a:avLst/>
          </a:prstGeom>
        </p:spPr>
        <p:txBody>
          <a:bodyPr>
            <a:normAutofit/>
          </a:bodyPr>
          <a:lstStyle>
            <a:lvl1pPr algn="l">
              <a:defRPr sz="4800">
                <a:solidFill>
                  <a:srgbClr val="376092"/>
                </a:solidFill>
                <a:latin typeface="Arial Rounded MT Bold"/>
                <a:ea typeface="Arial Rounded MT Bold"/>
                <a:cs typeface="Arial Rounded MT Bold"/>
                <a:sym typeface="Arial Rounded MT Bold"/>
              </a:defRPr>
            </a:lvl1pPr>
          </a:lstStyle>
          <a:p>
            <a:br>
              <a:rPr dirty="0"/>
            </a:br>
            <a:endParaRPr dirty="0"/>
          </a:p>
        </p:txBody>
      </p:sp>
      <p:sp>
        <p:nvSpPr>
          <p:cNvPr id="36" name="Triangle"/>
          <p:cNvSpPr/>
          <p:nvPr/>
        </p:nvSpPr>
        <p:spPr>
          <a:xfrm>
            <a:off x="1878013" y="1938338"/>
            <a:ext cx="1060451" cy="914401"/>
          </a:xfrm>
          <a:prstGeom prst="triangle">
            <a:avLst/>
          </a:prstGeom>
          <a:solidFill>
            <a:srgbClr val="008000"/>
          </a:solidFill>
          <a:ln>
            <a:solidFill>
              <a:srgbClr val="4A7EBB"/>
            </a:solidFill>
          </a:ln>
          <a:effectLst>
            <a:outerShdw blurRad="38100" dist="23000" dir="5400000" rotWithShape="0">
              <a:srgbClr val="808080">
                <a:alpha val="34999"/>
              </a:srgbClr>
            </a:outerShdw>
          </a:effectLst>
        </p:spPr>
        <p:txBody>
          <a:bodyPr lIns="45719" rIns="45719" anchor="ctr"/>
          <a:lstStyle/>
          <a:p>
            <a:pPr algn="ctr">
              <a:defRPr>
                <a:solidFill>
                  <a:srgbClr val="FFFFFF"/>
                </a:solidFill>
              </a:defRPr>
            </a:pPr>
            <a:endParaRPr/>
          </a:p>
        </p:txBody>
      </p:sp>
      <p:sp>
        <p:nvSpPr>
          <p:cNvPr id="37" name="Arrow"/>
          <p:cNvSpPr/>
          <p:nvPr/>
        </p:nvSpPr>
        <p:spPr>
          <a:xfrm>
            <a:off x="4217987" y="2209801"/>
            <a:ext cx="1230232" cy="485775"/>
          </a:xfrm>
          <a:prstGeom prst="rightArrow">
            <a:avLst>
              <a:gd name="adj1" fmla="val 50000"/>
              <a:gd name="adj2" fmla="val 50000"/>
            </a:avLst>
          </a:prstGeom>
          <a:solidFill>
            <a:srgbClr val="FF2600"/>
          </a:solidFill>
          <a:ln>
            <a:solidFill>
              <a:srgbClr val="4A7EBB"/>
            </a:solidFill>
          </a:ln>
          <a:effectLst>
            <a:outerShdw blurRad="38100" dist="23000" dir="5400000" rotWithShape="0">
              <a:srgbClr val="808080">
                <a:alpha val="34999"/>
              </a:srgbClr>
            </a:outerShdw>
          </a:effectLst>
        </p:spPr>
        <p:txBody>
          <a:bodyPr lIns="45719" rIns="45719" anchor="ctr"/>
          <a:lstStyle/>
          <a:p>
            <a:pPr algn="ctr">
              <a:defRPr>
                <a:solidFill>
                  <a:srgbClr val="FFFFFF"/>
                </a:solidFill>
              </a:defRPr>
            </a:pPr>
            <a:endParaRPr/>
          </a:p>
        </p:txBody>
      </p:sp>
      <p:sp>
        <p:nvSpPr>
          <p:cNvPr id="38" name="Shape"/>
          <p:cNvSpPr/>
          <p:nvPr/>
        </p:nvSpPr>
        <p:spPr>
          <a:xfrm>
            <a:off x="3267156" y="2130101"/>
            <a:ext cx="669762" cy="645175"/>
          </a:xfrm>
          <a:custGeom>
            <a:avLst/>
            <a:gdLst/>
            <a:ahLst/>
            <a:cxnLst>
              <a:cxn ang="0">
                <a:pos x="wd2" y="hd2"/>
              </a:cxn>
              <a:cxn ang="5400000">
                <a:pos x="wd2" y="hd2"/>
              </a:cxn>
              <a:cxn ang="10800000">
                <a:pos x="wd2" y="hd2"/>
              </a:cxn>
              <a:cxn ang="16200000">
                <a:pos x="wd2" y="hd2"/>
              </a:cxn>
            </a:cxnLst>
            <a:rect l="0" t="0" r="r" b="b"/>
            <a:pathLst>
              <a:path w="21600" h="21600" extrusionOk="0">
                <a:moveTo>
                  <a:pt x="0" y="3316"/>
                </a:moveTo>
                <a:lnTo>
                  <a:pt x="3030" y="0"/>
                </a:lnTo>
                <a:lnTo>
                  <a:pt x="10800" y="7650"/>
                </a:lnTo>
                <a:lnTo>
                  <a:pt x="18570" y="0"/>
                </a:lnTo>
                <a:lnTo>
                  <a:pt x="21600" y="3316"/>
                </a:lnTo>
                <a:lnTo>
                  <a:pt x="13999" y="10800"/>
                </a:lnTo>
                <a:lnTo>
                  <a:pt x="21600" y="18284"/>
                </a:lnTo>
                <a:lnTo>
                  <a:pt x="18570" y="21600"/>
                </a:lnTo>
                <a:lnTo>
                  <a:pt x="10800" y="13950"/>
                </a:lnTo>
                <a:lnTo>
                  <a:pt x="3030" y="21600"/>
                </a:lnTo>
                <a:lnTo>
                  <a:pt x="0" y="18284"/>
                </a:lnTo>
                <a:lnTo>
                  <a:pt x="7601" y="10800"/>
                </a:lnTo>
                <a:lnTo>
                  <a:pt x="0" y="3316"/>
                </a:lnTo>
                <a:close/>
              </a:path>
            </a:pathLst>
          </a:custGeom>
          <a:solidFill>
            <a:srgbClr val="000000"/>
          </a:solidFill>
          <a:ln>
            <a:solidFill>
              <a:srgbClr val="4A7EBB"/>
            </a:solidFill>
          </a:ln>
          <a:effectLst>
            <a:outerShdw blurRad="38100" dist="23000" dir="5400000" rotWithShape="0">
              <a:srgbClr val="000000">
                <a:alpha val="34999"/>
              </a:srgbClr>
            </a:outerShdw>
          </a:effectLst>
        </p:spPr>
        <p:txBody>
          <a:bodyPr lIns="45719" rIns="45719" anchor="ctr"/>
          <a:lstStyle/>
          <a:p>
            <a:endParaRPr/>
          </a:p>
        </p:txBody>
      </p:sp>
      <p:sp>
        <p:nvSpPr>
          <p:cNvPr id="39" name="Arrow"/>
          <p:cNvSpPr/>
          <p:nvPr/>
        </p:nvSpPr>
        <p:spPr>
          <a:xfrm>
            <a:off x="6782572" y="2209801"/>
            <a:ext cx="1177919" cy="485775"/>
          </a:xfrm>
          <a:prstGeom prst="rightArrow">
            <a:avLst>
              <a:gd name="adj1" fmla="val 50000"/>
              <a:gd name="adj2" fmla="val 49995"/>
            </a:avLst>
          </a:prstGeom>
          <a:solidFill>
            <a:srgbClr val="FF2600"/>
          </a:solidFill>
          <a:ln>
            <a:solidFill>
              <a:srgbClr val="4A7EBB"/>
            </a:solidFill>
          </a:ln>
          <a:effectLst>
            <a:outerShdw blurRad="38100" dist="23000" dir="5400000" rotWithShape="0">
              <a:srgbClr val="808080">
                <a:alpha val="34999"/>
              </a:srgbClr>
            </a:outerShdw>
          </a:effectLst>
        </p:spPr>
        <p:txBody>
          <a:bodyPr lIns="45719" rIns="45719" anchor="ctr"/>
          <a:lstStyle/>
          <a:p>
            <a:pPr algn="ctr">
              <a:defRPr>
                <a:solidFill>
                  <a:srgbClr val="FFFFFF"/>
                </a:solidFill>
              </a:defRPr>
            </a:pPr>
            <a:endParaRPr/>
          </a:p>
        </p:txBody>
      </p:sp>
      <p:sp>
        <p:nvSpPr>
          <p:cNvPr id="41" name="Rectangle"/>
          <p:cNvSpPr/>
          <p:nvPr/>
        </p:nvSpPr>
        <p:spPr>
          <a:xfrm rot="5400000">
            <a:off x="6033294" y="1694657"/>
            <a:ext cx="285751" cy="893763"/>
          </a:xfrm>
          <a:prstGeom prst="rect">
            <a:avLst/>
          </a:prstGeom>
          <a:solidFill>
            <a:srgbClr val="FF2600"/>
          </a:solidFill>
          <a:ln>
            <a:solidFill>
              <a:srgbClr val="4F81BD"/>
            </a:solidFill>
          </a:ln>
          <a:effectLst>
            <a:outerShdw blurRad="38100" dist="23000" dir="5400000" rotWithShape="0">
              <a:srgbClr val="808080">
                <a:alpha val="34999"/>
              </a:srgbClr>
            </a:outerShdw>
          </a:effectLst>
        </p:spPr>
        <p:txBody>
          <a:bodyPr lIns="45719" rIns="45719" anchor="ctr"/>
          <a:lstStyle/>
          <a:p>
            <a:pPr algn="ctr">
              <a:defRPr>
                <a:solidFill>
                  <a:srgbClr val="FFFFFF"/>
                </a:solidFill>
              </a:defRPr>
            </a:pPr>
            <a:endParaRPr/>
          </a:p>
        </p:txBody>
      </p:sp>
      <p:sp>
        <p:nvSpPr>
          <p:cNvPr id="42" name="Rectangle"/>
          <p:cNvSpPr/>
          <p:nvPr/>
        </p:nvSpPr>
        <p:spPr>
          <a:xfrm rot="10800000">
            <a:off x="6042026" y="1628776"/>
            <a:ext cx="285751" cy="1533525"/>
          </a:xfrm>
          <a:prstGeom prst="rect">
            <a:avLst/>
          </a:prstGeom>
          <a:solidFill>
            <a:srgbClr val="FF2600"/>
          </a:solidFill>
          <a:ln>
            <a:solidFill>
              <a:srgbClr val="4F81BD"/>
            </a:solidFill>
          </a:ln>
          <a:effectLst>
            <a:outerShdw blurRad="38100" dist="23000" dir="5400000" rotWithShape="0">
              <a:srgbClr val="808080">
                <a:alpha val="34999"/>
              </a:srgbClr>
            </a:outerShdw>
          </a:effectLst>
        </p:spPr>
        <p:txBody>
          <a:bodyPr lIns="45719" rIns="45719" anchor="ctr"/>
          <a:lstStyle/>
          <a:p>
            <a:pPr algn="ctr">
              <a:defRPr>
                <a:solidFill>
                  <a:srgbClr val="FFFFFF"/>
                </a:solidFill>
              </a:defRPr>
            </a:pPr>
            <a:endParaRPr/>
          </a:p>
        </p:txBody>
      </p:sp>
      <p:sp>
        <p:nvSpPr>
          <p:cNvPr id="43" name="God"/>
          <p:cNvSpPr/>
          <p:nvPr/>
        </p:nvSpPr>
        <p:spPr>
          <a:xfrm>
            <a:off x="2025651" y="1628775"/>
            <a:ext cx="558805" cy="3693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solidFill>
                  <a:srgbClr val="4F81BD"/>
                </a:solidFill>
                <a:latin typeface="Arial Rounded MT Bold"/>
                <a:ea typeface="Arial Rounded MT Bold"/>
                <a:cs typeface="Arial Rounded MT Bold"/>
                <a:sym typeface="Arial Rounded MT Bold"/>
              </a:defRPr>
            </a:lvl1pPr>
          </a:lstStyle>
          <a:p>
            <a:r>
              <a:t>God</a:t>
            </a:r>
          </a:p>
        </p:txBody>
      </p:sp>
      <p:sp>
        <p:nvSpPr>
          <p:cNvPr id="44" name="Earth"/>
          <p:cNvSpPr/>
          <p:nvPr/>
        </p:nvSpPr>
        <p:spPr>
          <a:xfrm>
            <a:off x="1625601" y="2921000"/>
            <a:ext cx="709103" cy="3693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solidFill>
                  <a:srgbClr val="4F81BD"/>
                </a:solidFill>
                <a:latin typeface="Arial Rounded MT Bold"/>
                <a:ea typeface="Arial Rounded MT Bold"/>
                <a:cs typeface="Arial Rounded MT Bold"/>
                <a:sym typeface="Arial Rounded MT Bold"/>
              </a:defRPr>
            </a:lvl1pPr>
          </a:lstStyle>
          <a:p>
            <a:r>
              <a:t>Earth</a:t>
            </a:r>
          </a:p>
        </p:txBody>
      </p:sp>
      <p:sp>
        <p:nvSpPr>
          <p:cNvPr id="45" name="Humanity"/>
          <p:cNvSpPr/>
          <p:nvPr/>
        </p:nvSpPr>
        <p:spPr>
          <a:xfrm>
            <a:off x="2436813" y="2930525"/>
            <a:ext cx="1156725" cy="3693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lvl1pPr>
              <a:defRPr>
                <a:solidFill>
                  <a:srgbClr val="4F81BD"/>
                </a:solidFill>
                <a:latin typeface="Arial Rounded MT Bold"/>
                <a:ea typeface="Arial Rounded MT Bold"/>
                <a:cs typeface="Arial Rounded MT Bold"/>
                <a:sym typeface="Arial Rounded MT Bold"/>
              </a:defRPr>
            </a:lvl1pPr>
          </a:lstStyle>
          <a:p>
            <a:r>
              <a:t>Humanity</a:t>
            </a:r>
          </a:p>
        </p:txBody>
      </p:sp>
      <p:sp>
        <p:nvSpPr>
          <p:cNvPr id="46" name="1…"/>
          <p:cNvSpPr/>
          <p:nvPr/>
        </p:nvSpPr>
        <p:spPr>
          <a:xfrm>
            <a:off x="1522020" y="4419600"/>
            <a:ext cx="1224370" cy="830997"/>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algn="ctr">
              <a:defRPr sz="2000"/>
            </a:pPr>
            <a:r>
              <a:rPr sz="2400" dirty="0"/>
              <a:t>1</a:t>
            </a:r>
          </a:p>
          <a:p>
            <a:pPr algn="ctr">
              <a:defRPr sz="2000"/>
            </a:pPr>
            <a:r>
              <a:rPr sz="2400" dirty="0"/>
              <a:t>Creation</a:t>
            </a:r>
          </a:p>
        </p:txBody>
      </p:sp>
      <p:sp>
        <p:nvSpPr>
          <p:cNvPr id="47" name="2…"/>
          <p:cNvSpPr/>
          <p:nvPr/>
        </p:nvSpPr>
        <p:spPr>
          <a:xfrm>
            <a:off x="2763836" y="4419600"/>
            <a:ext cx="1255247" cy="830997"/>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algn="ctr">
              <a:defRPr sz="2000"/>
            </a:pPr>
            <a:r>
              <a:rPr sz="2400" dirty="0"/>
              <a:t>2</a:t>
            </a:r>
          </a:p>
          <a:p>
            <a:pPr algn="ctr">
              <a:defRPr sz="2000"/>
            </a:pPr>
            <a:r>
              <a:rPr sz="2400" dirty="0"/>
              <a:t>Rebellion</a:t>
            </a:r>
          </a:p>
        </p:txBody>
      </p:sp>
      <p:sp>
        <p:nvSpPr>
          <p:cNvPr id="48" name="3…"/>
          <p:cNvSpPr/>
          <p:nvPr/>
        </p:nvSpPr>
        <p:spPr>
          <a:xfrm>
            <a:off x="3992563" y="4429125"/>
            <a:ext cx="1325968" cy="2308324"/>
          </a:xfrm>
          <a:prstGeom prst="rect">
            <a:avLst/>
          </a:prstGeom>
          <a:ln w="12700">
            <a:miter lim="400000"/>
          </a:ln>
          <a:extLst>
            <a:ext uri="{C572A759-6A51-4108-AA02-DFA0A04FC94B}">
              <ma14:wrappingTextBoxFlag xmlns="" xmlns:ma14="http://schemas.microsoft.com/office/mac/drawingml/2011/main" val="1"/>
            </a:ext>
          </a:extLst>
        </p:spPr>
        <p:txBody>
          <a:bodyPr wrap="square" lIns="45719" rIns="45719">
            <a:spAutoFit/>
          </a:bodyPr>
          <a:lstStyle/>
          <a:p>
            <a:pPr algn="ctr">
              <a:defRPr sz="2000"/>
            </a:pPr>
            <a:r>
              <a:rPr sz="2400" dirty="0"/>
              <a:t>3</a:t>
            </a:r>
          </a:p>
          <a:p>
            <a:pPr algn="ctr">
              <a:defRPr sz="2000"/>
            </a:pPr>
            <a:r>
              <a:rPr lang="en-GB" sz="2400" dirty="0"/>
              <a:t>OT Promise</a:t>
            </a:r>
          </a:p>
          <a:p>
            <a:pPr algn="ctr">
              <a:defRPr sz="2000"/>
            </a:pPr>
            <a:r>
              <a:rPr sz="2400" dirty="0"/>
              <a:t>God’s People BC</a:t>
            </a:r>
          </a:p>
        </p:txBody>
      </p:sp>
      <p:sp>
        <p:nvSpPr>
          <p:cNvPr id="52" name="God’s Big Story…"/>
          <p:cNvSpPr/>
          <p:nvPr/>
        </p:nvSpPr>
        <p:spPr>
          <a:xfrm>
            <a:off x="3597336" y="184150"/>
            <a:ext cx="4997328" cy="1200329"/>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pPr algn="ctr">
              <a:defRPr sz="3600">
                <a:solidFill>
                  <a:srgbClr val="C01900"/>
                </a:solidFill>
                <a:effectLst>
                  <a:outerShdw blurRad="12700" dist="25400" dir="2700000" rotWithShape="0">
                    <a:srgbClr val="DDDDDD"/>
                  </a:outerShdw>
                </a:effectLst>
                <a:latin typeface="Arial Rounded MT Bold"/>
                <a:ea typeface="Arial Rounded MT Bold"/>
                <a:cs typeface="Arial Rounded MT Bold"/>
                <a:sym typeface="Arial Rounded MT Bold"/>
              </a:defRPr>
            </a:pPr>
            <a:r>
              <a:rPr sz="3600" dirty="0"/>
              <a:t>God’s Big Story</a:t>
            </a:r>
          </a:p>
          <a:p>
            <a:pPr algn="ctr">
              <a:defRPr sz="2400">
                <a:solidFill>
                  <a:srgbClr val="C01900"/>
                </a:solidFill>
                <a:effectLst>
                  <a:outerShdw blurRad="12700" dist="25400" dir="2700000" rotWithShape="0">
                    <a:srgbClr val="DDDDDD"/>
                  </a:outerShdw>
                </a:effectLst>
                <a:latin typeface="Arial Rounded MT Bold"/>
                <a:ea typeface="Arial Rounded MT Bold"/>
                <a:cs typeface="Arial Rounded MT Bold"/>
                <a:sym typeface="Arial Rounded MT Bold"/>
              </a:defRPr>
            </a:pPr>
            <a:r>
              <a:rPr sz="3600" dirty="0"/>
              <a:t>A drama in seven acts</a:t>
            </a:r>
          </a:p>
        </p:txBody>
      </p:sp>
      <p:sp>
        <p:nvSpPr>
          <p:cNvPr id="53" name="4…"/>
          <p:cNvSpPr/>
          <p:nvPr/>
        </p:nvSpPr>
        <p:spPr>
          <a:xfrm>
            <a:off x="5398715" y="4429125"/>
            <a:ext cx="1394570" cy="120032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2000"/>
            </a:pPr>
            <a:r>
              <a:rPr sz="2400"/>
              <a:t>4</a:t>
            </a:r>
          </a:p>
          <a:p>
            <a:pPr algn="ctr">
              <a:defRPr sz="2000"/>
            </a:pPr>
            <a:r>
              <a:rPr sz="2400"/>
              <a:t>Christ and Gospel</a:t>
            </a:r>
          </a:p>
        </p:txBody>
      </p:sp>
      <p:sp>
        <p:nvSpPr>
          <p:cNvPr id="54" name="5…"/>
          <p:cNvSpPr/>
          <p:nvPr/>
        </p:nvSpPr>
        <p:spPr>
          <a:xfrm>
            <a:off x="6707958" y="4429125"/>
            <a:ext cx="1327144" cy="2308324"/>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2000"/>
            </a:pPr>
            <a:r>
              <a:rPr sz="2400" dirty="0"/>
              <a:t>5</a:t>
            </a:r>
          </a:p>
          <a:p>
            <a:pPr algn="ctr">
              <a:defRPr sz="2000"/>
            </a:pPr>
            <a:r>
              <a:rPr lang="en-GB" sz="2400" dirty="0"/>
              <a:t>NT Mission</a:t>
            </a:r>
          </a:p>
          <a:p>
            <a:pPr algn="ctr">
              <a:defRPr sz="2000"/>
            </a:pPr>
            <a:r>
              <a:rPr sz="2400" dirty="0"/>
              <a:t>God’s People AD</a:t>
            </a:r>
          </a:p>
        </p:txBody>
      </p:sp>
      <p:pic>
        <p:nvPicPr>
          <p:cNvPr id="56" name="Tick (judgment).jpeg" descr="Tick (judgment).jpeg"/>
          <p:cNvPicPr>
            <a:picLocks noChangeAspect="1"/>
          </p:cNvPicPr>
          <p:nvPr/>
        </p:nvPicPr>
        <p:blipFill>
          <a:blip r:embed="rId2"/>
          <a:stretch>
            <a:fillRect/>
          </a:stretch>
        </p:blipFill>
        <p:spPr>
          <a:xfrm>
            <a:off x="7994650" y="1854200"/>
            <a:ext cx="1054100" cy="1066801"/>
          </a:xfrm>
          <a:prstGeom prst="rect">
            <a:avLst/>
          </a:prstGeom>
          <a:ln w="12700">
            <a:miter lim="400000"/>
          </a:ln>
        </p:spPr>
      </p:pic>
      <p:sp>
        <p:nvSpPr>
          <p:cNvPr id="57" name="6…"/>
          <p:cNvSpPr/>
          <p:nvPr/>
        </p:nvSpPr>
        <p:spPr>
          <a:xfrm>
            <a:off x="7960491" y="4328020"/>
            <a:ext cx="1329210" cy="1210588"/>
          </a:xfrm>
          <a:prstGeom prst="rect">
            <a:avLst/>
          </a:prstGeom>
          <a:ln w="12700">
            <a:miter lim="400000"/>
          </a:ln>
          <a:extLst>
            <a:ext uri="{C572A759-6A51-4108-AA02-DFA0A04FC94B}">
              <ma14:wrappingTextBoxFlag xmlns="" xmlns:ma14="http://schemas.microsoft.com/office/mac/drawingml/2011/main" val="1"/>
            </a:ext>
          </a:extLst>
        </p:spPr>
        <p:txBody>
          <a:bodyPr wrap="none" lIns="50800" tIns="50800" rIns="50800" bIns="50800" anchor="ctr">
            <a:spAutoFit/>
          </a:bodyPr>
          <a:lstStyle/>
          <a:p>
            <a:pPr algn="ctr"/>
            <a:r>
              <a:rPr sz="2400" dirty="0"/>
              <a:t>6</a:t>
            </a:r>
          </a:p>
          <a:p>
            <a:pPr algn="ctr"/>
            <a:r>
              <a:rPr lang="en-GB" sz="2400" dirty="0"/>
              <a:t>Final</a:t>
            </a:r>
          </a:p>
          <a:p>
            <a:pPr algn="ctr"/>
            <a:r>
              <a:rPr sz="2400" dirty="0"/>
              <a:t>Judgment</a:t>
            </a:r>
          </a:p>
        </p:txBody>
      </p:sp>
      <p:sp>
        <p:nvSpPr>
          <p:cNvPr id="20" name="Triangle"/>
          <p:cNvSpPr/>
          <p:nvPr/>
        </p:nvSpPr>
        <p:spPr>
          <a:xfrm>
            <a:off x="8994775" y="1776095"/>
            <a:ext cx="1060450" cy="914401"/>
          </a:xfrm>
          <a:prstGeom prst="triangle">
            <a:avLst/>
          </a:prstGeom>
          <a:solidFill>
            <a:srgbClr val="FFFB00"/>
          </a:solidFill>
          <a:ln>
            <a:solidFill>
              <a:srgbClr val="4A7EBB"/>
            </a:solidFill>
          </a:ln>
          <a:effectLst>
            <a:outerShdw blurRad="38100" dist="23000" dir="5400000" rotWithShape="0">
              <a:srgbClr val="808080">
                <a:alpha val="34999"/>
              </a:srgbClr>
            </a:outerShdw>
          </a:effectLst>
        </p:spPr>
        <p:txBody>
          <a:bodyPr lIns="45719" rIns="45719" anchor="ctr"/>
          <a:lstStyle/>
          <a:p>
            <a:pPr algn="ctr">
              <a:defRPr>
                <a:solidFill>
                  <a:srgbClr val="FFFFFF"/>
                </a:solidFill>
              </a:defRPr>
            </a:pPr>
            <a:endParaRPr/>
          </a:p>
        </p:txBody>
      </p:sp>
      <p:sp>
        <p:nvSpPr>
          <p:cNvPr id="21" name="God"/>
          <p:cNvSpPr/>
          <p:nvPr/>
        </p:nvSpPr>
        <p:spPr>
          <a:xfrm>
            <a:off x="9241931" y="1340167"/>
            <a:ext cx="481861" cy="369332"/>
          </a:xfrm>
          <a:prstGeom prst="rect">
            <a:avLst/>
          </a:prstGeom>
          <a:ln w="12700">
            <a:miter lim="400000"/>
          </a:ln>
          <a:extLst>
            <a:ext uri="{C572A759-6A51-4108-AA02-DFA0A04FC94B}">
              <ma14:wrappingTextBoxFlag xmlns="" xmlns:ma14="http://schemas.microsoft.com/office/mac/drawingml/2011/main" val="1"/>
            </a:ext>
          </a:extLst>
        </p:spPr>
        <p:txBody>
          <a:bodyPr wrap="none" lIns="45719" rIns="45719">
            <a:spAutoFit/>
          </a:bodyPr>
          <a:lstStyle/>
          <a:p>
            <a:r>
              <a:rPr dirty="0"/>
              <a:t>God</a:t>
            </a:r>
          </a:p>
        </p:txBody>
      </p:sp>
      <p:sp>
        <p:nvSpPr>
          <p:cNvPr id="22" name="New Creation"/>
          <p:cNvSpPr/>
          <p:nvPr/>
        </p:nvSpPr>
        <p:spPr>
          <a:xfrm>
            <a:off x="8567820" y="2774950"/>
            <a:ext cx="903289" cy="650240"/>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r>
              <a:rPr dirty="0"/>
              <a:t>New Creation</a:t>
            </a:r>
          </a:p>
        </p:txBody>
      </p:sp>
      <p:sp>
        <p:nvSpPr>
          <p:cNvPr id="23" name="Redeemed…"/>
          <p:cNvSpPr/>
          <p:nvPr/>
        </p:nvSpPr>
        <p:spPr>
          <a:xfrm>
            <a:off x="9439269" y="2762250"/>
            <a:ext cx="1162043" cy="650240"/>
          </a:xfrm>
          <a:prstGeom prst="rect">
            <a:avLst/>
          </a:prstGeom>
          <a:solidFill>
            <a:srgbClr val="FFFFFF"/>
          </a:solidFill>
          <a:ln w="12700">
            <a:miter lim="400000"/>
          </a:ln>
          <a:extLst>
            <a:ext uri="{C572A759-6A51-4108-AA02-DFA0A04FC94B}">
              <ma14:wrappingTextBoxFlag xmlns="" xmlns:ma14="http://schemas.microsoft.com/office/mac/drawingml/2011/main" val="1"/>
            </a:ext>
          </a:extLst>
        </p:spPr>
        <p:txBody>
          <a:bodyPr lIns="45719" rIns="45719">
            <a:spAutoFit/>
          </a:bodyPr>
          <a:lstStyle/>
          <a:p>
            <a:r>
              <a:rPr dirty="0"/>
              <a:t>Redeemed</a:t>
            </a:r>
            <a:endParaRPr dirty="0">
              <a:solidFill>
                <a:srgbClr val="4F81BD"/>
              </a:solidFill>
              <a:latin typeface="Arial Rounded MT Bold"/>
              <a:ea typeface="Arial Rounded MT Bold"/>
              <a:cs typeface="Arial Rounded MT Bold"/>
              <a:sym typeface="Arial Rounded MT Bold"/>
            </a:endParaRPr>
          </a:p>
          <a:p>
            <a:r>
              <a:rPr dirty="0"/>
              <a:t>Humanity</a:t>
            </a:r>
          </a:p>
        </p:txBody>
      </p:sp>
      <p:sp>
        <p:nvSpPr>
          <p:cNvPr id="24" name="7…"/>
          <p:cNvSpPr/>
          <p:nvPr/>
        </p:nvSpPr>
        <p:spPr>
          <a:xfrm>
            <a:off x="9198741" y="4429125"/>
            <a:ext cx="1478821" cy="1200329"/>
          </a:xfrm>
          <a:prstGeom prst="rect">
            <a:avLst/>
          </a:prstGeom>
          <a:ln w="12700">
            <a:miter lim="400000"/>
          </a:ln>
          <a:extLst>
            <a:ext uri="{C572A759-6A51-4108-AA02-DFA0A04FC94B}">
              <ma14:wrappingTextBoxFlag xmlns="" xmlns:ma14="http://schemas.microsoft.com/office/mac/drawingml/2011/main" val="1"/>
            </a:ext>
          </a:extLst>
        </p:spPr>
        <p:txBody>
          <a:bodyPr lIns="45719" rIns="45719">
            <a:spAutoFit/>
          </a:bodyPr>
          <a:lstStyle/>
          <a:p>
            <a:pPr algn="ctr">
              <a:defRPr sz="2000"/>
            </a:pPr>
            <a:r>
              <a:rPr sz="2400" dirty="0"/>
              <a:t>7</a:t>
            </a:r>
          </a:p>
          <a:p>
            <a:pPr algn="ctr">
              <a:defRPr sz="2000"/>
            </a:pPr>
            <a:r>
              <a:rPr sz="2400" dirty="0"/>
              <a:t>New Creation</a:t>
            </a:r>
          </a:p>
        </p:txBody>
      </p:sp>
    </p:spTree>
    <p:extLst>
      <p:ext uri="{BB962C8B-B14F-4D97-AF65-F5344CB8AC3E}">
        <p14:creationId xmlns:p14="http://schemas.microsoft.com/office/powerpoint/2010/main" val="2525942577"/>
      </p:ext>
    </p:extLst>
  </p:cSld>
  <p:clrMapOvr>
    <a:masterClrMapping/>
  </p:clrMapOvr>
  <p:transition spd="med"/>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36"/>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iterate>
                                    <p:tmAbs val="0"/>
                                  </p:iterate>
                                  <p:childTnLst>
                                    <p:set>
                                      <p:cBhvr>
                                        <p:cTn id="9" fill="hold"/>
                                        <p:tgtEl>
                                          <p:spTgt spid="43"/>
                                        </p:tgtEl>
                                        <p:attrNameLst>
                                          <p:attrName>style.visibility</p:attrName>
                                        </p:attrNameLst>
                                      </p:cBhvr>
                                      <p:to>
                                        <p:strVal val="visible"/>
                                      </p:to>
                                    </p:set>
                                  </p:childTnLst>
                                </p:cTn>
                              </p:par>
                            </p:childTnLst>
                          </p:cTn>
                        </p:par>
                        <p:par>
                          <p:cTn id="10" fill="hold">
                            <p:stCondLst>
                              <p:cond delay="0"/>
                            </p:stCondLst>
                            <p:childTnLst>
                              <p:par>
                                <p:cTn id="11" presetID="1" presetClass="entr" presetSubtype="0" fill="hold" grpId="0" nodeType="afterEffect">
                                  <p:stCondLst>
                                    <p:cond delay="0"/>
                                  </p:stCondLst>
                                  <p:iterate>
                                    <p:tmAbs val="0"/>
                                  </p:iterate>
                                  <p:childTnLst>
                                    <p:set>
                                      <p:cBhvr>
                                        <p:cTn id="12" fill="hold"/>
                                        <p:tgtEl>
                                          <p:spTgt spid="44"/>
                                        </p:tgtEl>
                                        <p:attrNameLst>
                                          <p:attrName>style.visibility</p:attrName>
                                        </p:attrNameLst>
                                      </p:cBhvr>
                                      <p:to>
                                        <p:strVal val="visible"/>
                                      </p:to>
                                    </p:set>
                                  </p:childTnLst>
                                </p:cTn>
                              </p:par>
                            </p:childTnLst>
                          </p:cTn>
                        </p:par>
                        <p:par>
                          <p:cTn id="13" fill="hold">
                            <p:stCondLst>
                              <p:cond delay="0"/>
                            </p:stCondLst>
                            <p:childTnLst>
                              <p:par>
                                <p:cTn id="14" presetID="1" presetClass="entr" presetSubtype="0" fill="hold" grpId="0" nodeType="afterEffect">
                                  <p:stCondLst>
                                    <p:cond delay="0"/>
                                  </p:stCondLst>
                                  <p:iterate>
                                    <p:tmAbs val="0"/>
                                  </p:iterate>
                                  <p:childTnLst>
                                    <p:set>
                                      <p:cBhvr>
                                        <p:cTn id="15" fill="hold"/>
                                        <p:tgtEl>
                                          <p:spTgt spid="45"/>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iterate>
                                    <p:tmAbs val="0"/>
                                  </p:iterate>
                                  <p:childTnLst>
                                    <p:set>
                                      <p:cBhvr>
                                        <p:cTn id="18" fill="hold"/>
                                        <p:tgtEl>
                                          <p:spTgt spid="4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iterate>
                                    <p:tmAbs val="0"/>
                                  </p:iterate>
                                  <p:childTnLst>
                                    <p:set>
                                      <p:cBhvr>
                                        <p:cTn id="22" fill="hold"/>
                                        <p:tgtEl>
                                          <p:spTgt spid="47"/>
                                        </p:tgtEl>
                                        <p:attrNameLst>
                                          <p:attrName>style.visibility</p:attrName>
                                        </p:attrNameLst>
                                      </p:cBhvr>
                                      <p:to>
                                        <p:strVal val="visible"/>
                                      </p:to>
                                    </p:set>
                                  </p:childTnLst>
                                </p:cTn>
                              </p:par>
                            </p:childTnLst>
                          </p:cTn>
                        </p:par>
                        <p:par>
                          <p:cTn id="23" fill="hold">
                            <p:stCondLst>
                              <p:cond delay="0"/>
                            </p:stCondLst>
                            <p:childTnLst>
                              <p:par>
                                <p:cTn id="24" presetID="1" presetClass="entr" presetSubtype="0" fill="hold" grpId="0" nodeType="afterEffect">
                                  <p:stCondLst>
                                    <p:cond delay="0"/>
                                  </p:stCondLst>
                                  <p:iterate>
                                    <p:tmAbs val="0"/>
                                  </p:iterate>
                                  <p:childTnLst>
                                    <p:set>
                                      <p:cBhvr>
                                        <p:cTn id="25" fill="hold"/>
                                        <p:tgtEl>
                                          <p:spTgt spid="38"/>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iterate>
                                    <p:tmAbs val="0"/>
                                  </p:iterate>
                                  <p:childTnLst>
                                    <p:set>
                                      <p:cBhvr>
                                        <p:cTn id="29" fill="hold"/>
                                        <p:tgtEl>
                                          <p:spTgt spid="48"/>
                                        </p:tgtEl>
                                        <p:attrNameLst>
                                          <p:attrName>style.visibility</p:attrName>
                                        </p:attrNameLst>
                                      </p:cBhvr>
                                      <p:to>
                                        <p:strVal val="visible"/>
                                      </p:to>
                                    </p:set>
                                  </p:childTnLst>
                                </p:cTn>
                              </p:par>
                            </p:childTnLst>
                          </p:cTn>
                        </p:par>
                        <p:par>
                          <p:cTn id="30" fill="hold">
                            <p:stCondLst>
                              <p:cond delay="0"/>
                            </p:stCondLst>
                            <p:childTnLst>
                              <p:par>
                                <p:cTn id="31" presetID="1" presetClass="entr" presetSubtype="0" fill="hold" grpId="0" nodeType="afterEffect">
                                  <p:stCondLst>
                                    <p:cond delay="0"/>
                                  </p:stCondLst>
                                  <p:iterate>
                                    <p:tmAbs val="0"/>
                                  </p:iterate>
                                  <p:childTnLst>
                                    <p:set>
                                      <p:cBhvr>
                                        <p:cTn id="32" fill="hold"/>
                                        <p:tgtEl>
                                          <p:spTgt spid="3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iterate>
                                    <p:tmAbs val="0"/>
                                  </p:iterate>
                                  <p:childTnLst>
                                    <p:set>
                                      <p:cBhvr>
                                        <p:cTn id="36" fill="hold"/>
                                        <p:tgtEl>
                                          <p:spTgt spid="53"/>
                                        </p:tgtEl>
                                        <p:attrNameLst>
                                          <p:attrName>style.visibility</p:attrName>
                                        </p:attrNameLst>
                                      </p:cBhvr>
                                      <p:to>
                                        <p:strVal val="visible"/>
                                      </p:to>
                                    </p:set>
                                  </p:childTnLst>
                                </p:cTn>
                              </p:par>
                            </p:childTnLst>
                          </p:cTn>
                        </p:par>
                        <p:par>
                          <p:cTn id="37" fill="hold">
                            <p:stCondLst>
                              <p:cond delay="0"/>
                            </p:stCondLst>
                            <p:childTnLst>
                              <p:par>
                                <p:cTn id="38" presetID="1" presetClass="entr" presetSubtype="0" fill="hold" grpId="0" nodeType="afterEffect">
                                  <p:stCondLst>
                                    <p:cond delay="0"/>
                                  </p:stCondLst>
                                  <p:iterate>
                                    <p:tmAbs val="0"/>
                                  </p:iterate>
                                  <p:childTnLst>
                                    <p:set>
                                      <p:cBhvr>
                                        <p:cTn id="39" fill="hold"/>
                                        <p:tgtEl>
                                          <p:spTgt spid="42"/>
                                        </p:tgtEl>
                                        <p:attrNameLst>
                                          <p:attrName>style.visibility</p:attrName>
                                        </p:attrNameLst>
                                      </p:cBhvr>
                                      <p:to>
                                        <p:strVal val="visible"/>
                                      </p:to>
                                    </p:set>
                                  </p:childTnLst>
                                </p:cTn>
                              </p:par>
                            </p:childTnLst>
                          </p:cTn>
                        </p:par>
                        <p:par>
                          <p:cTn id="40" fill="hold">
                            <p:stCondLst>
                              <p:cond delay="0"/>
                            </p:stCondLst>
                            <p:childTnLst>
                              <p:par>
                                <p:cTn id="41" presetID="1" presetClass="entr" presetSubtype="0" fill="hold" grpId="0" nodeType="afterEffect">
                                  <p:stCondLst>
                                    <p:cond delay="0"/>
                                  </p:stCondLst>
                                  <p:iterate>
                                    <p:tmAbs val="0"/>
                                  </p:iterate>
                                  <p:childTnLst>
                                    <p:set>
                                      <p:cBhvr>
                                        <p:cTn id="42" fill="hold"/>
                                        <p:tgtEl>
                                          <p:spTgt spid="4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iterate>
                                    <p:tmAbs val="0"/>
                                  </p:iterate>
                                  <p:childTnLst>
                                    <p:set>
                                      <p:cBhvr>
                                        <p:cTn id="46" fill="hold"/>
                                        <p:tgtEl>
                                          <p:spTgt spid="54"/>
                                        </p:tgtEl>
                                        <p:attrNameLst>
                                          <p:attrName>style.visibility</p:attrName>
                                        </p:attrNameLst>
                                      </p:cBhvr>
                                      <p:to>
                                        <p:strVal val="visible"/>
                                      </p:to>
                                    </p:set>
                                  </p:childTnLst>
                                </p:cTn>
                              </p:par>
                            </p:childTnLst>
                          </p:cTn>
                        </p:par>
                        <p:par>
                          <p:cTn id="47" fill="hold">
                            <p:stCondLst>
                              <p:cond delay="0"/>
                            </p:stCondLst>
                            <p:childTnLst>
                              <p:par>
                                <p:cTn id="48" presetID="1" presetClass="entr" presetSubtype="0" fill="hold" grpId="0" nodeType="afterEffect">
                                  <p:stCondLst>
                                    <p:cond delay="0"/>
                                  </p:stCondLst>
                                  <p:iterate>
                                    <p:tmAbs val="0"/>
                                  </p:iterate>
                                  <p:childTnLst>
                                    <p:set>
                                      <p:cBhvr>
                                        <p:cTn id="49" fill="hold"/>
                                        <p:tgtEl>
                                          <p:spTgt spid="39"/>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iterate>
                                    <p:tmAbs val="0"/>
                                  </p:iterate>
                                  <p:childTnLst>
                                    <p:set>
                                      <p:cBhvr>
                                        <p:cTn id="53" fill="hold"/>
                                        <p:tgtEl>
                                          <p:spTgt spid="35"/>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nodeType="clickEffect">
                                  <p:stCondLst>
                                    <p:cond delay="0"/>
                                  </p:stCondLst>
                                  <p:childTnLst>
                                    <p:set>
                                      <p:cBhvr>
                                        <p:cTn id="57" dur="1" fill="hold">
                                          <p:stCondLst>
                                            <p:cond delay="0"/>
                                          </p:stCondLst>
                                        </p:cTn>
                                        <p:tgtEl>
                                          <p:spTgt spid="56"/>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57"/>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 presetClass="entr" presetSubtype="0" fill="hold" grpId="0" nodeType="clickEffect">
                                  <p:stCondLst>
                                    <p:cond delay="0"/>
                                  </p:stCondLst>
                                  <p:childTnLst>
                                    <p:set>
                                      <p:cBhvr>
                                        <p:cTn id="65" dur="1" fill="hold">
                                          <p:stCondLst>
                                            <p:cond delay="0"/>
                                          </p:stCondLst>
                                        </p:cTn>
                                        <p:tgtEl>
                                          <p:spTgt spid="20"/>
                                        </p:tgtEl>
                                        <p:attrNameLst>
                                          <p:attrName>style.visibility</p:attrName>
                                        </p:attrNameLst>
                                      </p:cBhvr>
                                      <p:to>
                                        <p:strVal val="visible"/>
                                      </p:to>
                                    </p:set>
                                  </p:childTnLst>
                                </p:cTn>
                              </p:par>
                              <p:par>
                                <p:cTn id="66" presetID="1"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childTnLst>
                                </p:cTn>
                              </p:par>
                              <p:par>
                                <p:cTn id="68" presetID="1" presetClass="entr" presetSubtype="0" fill="hold" grpId="0" nodeType="withEffect">
                                  <p:stCondLst>
                                    <p:cond delay="0"/>
                                  </p:stCondLst>
                                  <p:childTnLst>
                                    <p:set>
                                      <p:cBhvr>
                                        <p:cTn id="69" dur="1" fill="hold">
                                          <p:stCondLst>
                                            <p:cond delay="0"/>
                                          </p:stCondLst>
                                        </p:cTn>
                                        <p:tgtEl>
                                          <p:spTgt spid="22"/>
                                        </p:tgtEl>
                                        <p:attrNameLst>
                                          <p:attrName>style.visibility</p:attrName>
                                        </p:attrNameLst>
                                      </p:cBhvr>
                                      <p:to>
                                        <p:strVal val="visible"/>
                                      </p:to>
                                    </p:set>
                                  </p:childTnLst>
                                </p:cTn>
                              </p:par>
                              <p:par>
                                <p:cTn id="70" presetID="1"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childTnLst>
                                </p:cTn>
                              </p:par>
                              <p:par>
                                <p:cTn id="72" presetID="1" presetClass="entr" presetSubtype="0" fill="hold" grpId="0" nodeType="withEffect">
                                  <p:stCondLst>
                                    <p:cond delay="0"/>
                                  </p:stCondLst>
                                  <p:childTnLst>
                                    <p:set>
                                      <p:cBhvr>
                                        <p:cTn id="73"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advAuto="0"/>
      <p:bldP spid="36" grpId="0" animBg="1" advAuto="0"/>
      <p:bldP spid="37" grpId="0" animBg="1" advAuto="0"/>
      <p:bldP spid="38" grpId="0" animBg="1" advAuto="0"/>
      <p:bldP spid="39" grpId="0" animBg="1" advAuto="0"/>
      <p:bldP spid="41" grpId="0" animBg="1" advAuto="0"/>
      <p:bldP spid="42" grpId="0" animBg="1" advAuto="0"/>
      <p:bldP spid="43" grpId="0" animBg="1" advAuto="0"/>
      <p:bldP spid="44" grpId="0" animBg="1" advAuto="0"/>
      <p:bldP spid="45" grpId="0" animBg="1" advAuto="0"/>
      <p:bldP spid="46" grpId="0" animBg="1" advAuto="0"/>
      <p:bldP spid="47" grpId="0" animBg="1" advAuto="0"/>
      <p:bldP spid="48" grpId="0" animBg="1" advAuto="0"/>
      <p:bldP spid="53" grpId="0" animBg="1" advAuto="0"/>
      <p:bldP spid="54" grpId="0" animBg="1" advAuto="0"/>
      <p:bldP spid="57" grpId="0" animBg="1"/>
      <p:bldP spid="20" grpId="0" animBg="1"/>
      <p:bldP spid="21" grpId="0" animBg="1"/>
      <p:bldP spid="22" grpId="0" animBg="1"/>
      <p:bldP spid="23" grpId="0" animBg="1"/>
      <p:bldP spid="2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73A329-32F5-5E4C-A5A8-115B0DD7897B}"/>
              </a:ext>
            </a:extLst>
          </p:cNvPr>
          <p:cNvSpPr>
            <a:spLocks noGrp="1"/>
          </p:cNvSpPr>
          <p:nvPr>
            <p:ph type="title"/>
          </p:nvPr>
        </p:nvSpPr>
        <p:spPr/>
        <p:txBody>
          <a:bodyPr/>
          <a:lstStyle/>
          <a:p>
            <a:pPr algn="ctr"/>
            <a:r>
              <a:rPr lang="en-US" b="1" dirty="0">
                <a:solidFill>
                  <a:srgbClr val="C00000"/>
                </a:solidFill>
              </a:rPr>
              <a:t>Working for Good in a Broken World</a:t>
            </a:r>
          </a:p>
        </p:txBody>
      </p:sp>
      <p:sp>
        <p:nvSpPr>
          <p:cNvPr id="3" name="Content Placeholder 2">
            <a:extLst>
              <a:ext uri="{FF2B5EF4-FFF2-40B4-BE49-F238E27FC236}">
                <a16:creationId xmlns:a16="http://schemas.microsoft.com/office/drawing/2014/main" id="{A97D7821-3291-6745-A515-FB70F6CDFA08}"/>
              </a:ext>
            </a:extLst>
          </p:cNvPr>
          <p:cNvSpPr>
            <a:spLocks noGrp="1"/>
          </p:cNvSpPr>
          <p:nvPr>
            <p:ph idx="1"/>
          </p:nvPr>
        </p:nvSpPr>
        <p:spPr>
          <a:xfrm>
            <a:off x="838200" y="1503128"/>
            <a:ext cx="10515600" cy="5262558"/>
          </a:xfrm>
        </p:spPr>
        <p:txBody>
          <a:bodyPr>
            <a:noAutofit/>
          </a:bodyPr>
          <a:lstStyle/>
          <a:p>
            <a:pPr marL="514350" indent="-514350">
              <a:buFont typeface="+mj-lt"/>
              <a:buAutoNum type="arabicPeriod"/>
            </a:pPr>
            <a:r>
              <a:rPr lang="en-US" sz="3200" dirty="0">
                <a:solidFill>
                  <a:srgbClr val="C00000"/>
                </a:solidFill>
              </a:rPr>
              <a:t>Work : it’s a </a:t>
            </a:r>
            <a:r>
              <a:rPr lang="en-US" sz="3200" b="1" i="1" dirty="0">
                <a:solidFill>
                  <a:srgbClr val="C00000"/>
                </a:solidFill>
              </a:rPr>
              <a:t>good</a:t>
            </a:r>
            <a:r>
              <a:rPr lang="en-US" sz="3200" dirty="0">
                <a:solidFill>
                  <a:srgbClr val="C00000"/>
                </a:solidFill>
              </a:rPr>
              <a:t> thing: </a:t>
            </a:r>
            <a:br>
              <a:rPr lang="en-US" sz="3200" dirty="0"/>
            </a:br>
            <a:r>
              <a:rPr lang="en-US" sz="3200" dirty="0"/>
              <a:t>	</a:t>
            </a:r>
            <a:r>
              <a:rPr lang="en-US" sz="3200" i="1" dirty="0"/>
              <a:t>Bible Story Act 1 – </a:t>
            </a:r>
            <a:r>
              <a:rPr lang="en-US" sz="3200" b="1" i="1" dirty="0"/>
              <a:t>Creation</a:t>
            </a:r>
          </a:p>
          <a:p>
            <a:pPr marL="0" indent="0">
              <a:buNone/>
            </a:pPr>
            <a:r>
              <a:rPr lang="en-US" sz="3200" b="1" i="1" dirty="0"/>
              <a:t>	</a:t>
            </a:r>
            <a:r>
              <a:rPr lang="en-US" sz="3200" dirty="0"/>
              <a:t>Gen. 1:26-28;  2:15</a:t>
            </a:r>
            <a:br>
              <a:rPr lang="en-US" sz="3200" b="1" i="1" dirty="0"/>
            </a:br>
            <a:r>
              <a:rPr lang="en-US" sz="3200" b="1" i="1" dirty="0"/>
              <a:t>	</a:t>
            </a:r>
            <a:r>
              <a:rPr lang="en-US" sz="3200" dirty="0"/>
              <a:t>Image of God.  Kings and priests. “The cultural mandate”</a:t>
            </a:r>
          </a:p>
          <a:p>
            <a:pPr marL="914400" lvl="2" indent="0">
              <a:buNone/>
            </a:pPr>
            <a:r>
              <a:rPr lang="en-US" sz="2800" dirty="0"/>
              <a:t>Gen. 4:19-22;  Exod. 31:1-6;  Job 28:1-12;  Ps. 104:23</a:t>
            </a:r>
            <a:br>
              <a:rPr lang="en-US" sz="1200" dirty="0"/>
            </a:br>
            <a:endParaRPr lang="en-US" sz="1200" dirty="0"/>
          </a:p>
          <a:p>
            <a:pPr marL="514350" indent="-514350">
              <a:buFont typeface="+mj-lt"/>
              <a:buAutoNum type="arabicPeriod" startAt="2"/>
            </a:pPr>
            <a:r>
              <a:rPr lang="en-US" sz="3200" dirty="0">
                <a:solidFill>
                  <a:srgbClr val="C00000"/>
                </a:solidFill>
              </a:rPr>
              <a:t>Work : it’s a </a:t>
            </a:r>
            <a:r>
              <a:rPr lang="en-US" sz="3200" b="1" i="1" dirty="0">
                <a:solidFill>
                  <a:srgbClr val="C00000"/>
                </a:solidFill>
              </a:rPr>
              <a:t>broken</a:t>
            </a:r>
            <a:r>
              <a:rPr lang="en-US" sz="3200" dirty="0">
                <a:solidFill>
                  <a:srgbClr val="C00000"/>
                </a:solidFill>
              </a:rPr>
              <a:t> thing</a:t>
            </a:r>
            <a:br>
              <a:rPr lang="en-US" sz="3200" dirty="0"/>
            </a:br>
            <a:r>
              <a:rPr lang="en-US" sz="3200" dirty="0"/>
              <a:t>	</a:t>
            </a:r>
            <a:r>
              <a:rPr lang="en-US" sz="3200" i="1" dirty="0"/>
              <a:t>Bible Story Act 2 – </a:t>
            </a:r>
            <a:r>
              <a:rPr lang="en-US" sz="3200" b="1" i="1" dirty="0"/>
              <a:t>Rebellion</a:t>
            </a:r>
            <a:br>
              <a:rPr lang="en-US" sz="3200" i="1" dirty="0"/>
            </a:br>
            <a:r>
              <a:rPr lang="en-US" sz="3200" i="1" dirty="0"/>
              <a:t>	</a:t>
            </a:r>
            <a:r>
              <a:rPr lang="en-US" sz="3200" dirty="0"/>
              <a:t>Gen. 3;  Isa. 58:3; Jer.22:13;  James 5:1-5; Eccles. 2:4-11; 	Dan.4:30</a:t>
            </a:r>
            <a:br>
              <a:rPr lang="en-US" sz="3200" dirty="0"/>
            </a:br>
            <a:r>
              <a:rPr lang="en-US" sz="3200" dirty="0"/>
              <a:t>	Curse, toil, oppression, futile, idolatrous… </a:t>
            </a:r>
            <a:br>
              <a:rPr lang="en-US" sz="3200" dirty="0"/>
            </a:br>
            <a:r>
              <a:rPr lang="en-US" sz="3200" dirty="0"/>
              <a:t>	How long…?  Gen. 5:28-29  		   Rev. 22:3</a:t>
            </a:r>
            <a:br>
              <a:rPr lang="en-US" sz="3200" dirty="0"/>
            </a:br>
            <a:br>
              <a:rPr lang="en-US" sz="3600" dirty="0"/>
            </a:br>
            <a:endParaRPr lang="en-US" sz="3200" dirty="0"/>
          </a:p>
        </p:txBody>
      </p:sp>
      <p:cxnSp>
        <p:nvCxnSpPr>
          <p:cNvPr id="7" name="Straight Arrow Connector 6">
            <a:extLst>
              <a:ext uri="{FF2B5EF4-FFF2-40B4-BE49-F238E27FC236}">
                <a16:creationId xmlns:a16="http://schemas.microsoft.com/office/drawing/2014/main" id="{490BE8E2-066A-859F-3F5B-0F4CDD53DEF6}"/>
              </a:ext>
            </a:extLst>
          </p:cNvPr>
          <p:cNvCxnSpPr/>
          <p:nvPr/>
        </p:nvCxnSpPr>
        <p:spPr>
          <a:xfrm>
            <a:off x="6452558" y="6602847"/>
            <a:ext cx="1052423"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92087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8D234C-AFD9-3FEF-D100-C0A1EDBE2D5D}"/>
              </a:ext>
            </a:extLst>
          </p:cNvPr>
          <p:cNvSpPr>
            <a:spLocks noGrp="1"/>
          </p:cNvSpPr>
          <p:nvPr>
            <p:ph type="title"/>
          </p:nvPr>
        </p:nvSpPr>
        <p:spPr/>
        <p:txBody>
          <a:bodyPr/>
          <a:lstStyle/>
          <a:p>
            <a:r>
              <a:rPr lang="en-US" b="1" dirty="0">
                <a:solidFill>
                  <a:srgbClr val="C00000"/>
                </a:solidFill>
              </a:rPr>
              <a:t>Working with God as King and Jesus as Lord</a:t>
            </a:r>
          </a:p>
        </p:txBody>
      </p:sp>
      <p:sp>
        <p:nvSpPr>
          <p:cNvPr id="3" name="Content Placeholder 2">
            <a:extLst>
              <a:ext uri="{FF2B5EF4-FFF2-40B4-BE49-F238E27FC236}">
                <a16:creationId xmlns:a16="http://schemas.microsoft.com/office/drawing/2014/main" id="{7577603C-14A8-0636-B034-9026EB7A7AF1}"/>
              </a:ext>
            </a:extLst>
          </p:cNvPr>
          <p:cNvSpPr>
            <a:spLocks noGrp="1"/>
          </p:cNvSpPr>
          <p:nvPr>
            <p:ph idx="1"/>
          </p:nvPr>
        </p:nvSpPr>
        <p:spPr/>
        <p:txBody>
          <a:bodyPr/>
          <a:lstStyle/>
          <a:p>
            <a:pPr marL="514350" indent="-514350">
              <a:buFont typeface="+mj-lt"/>
              <a:buAutoNum type="arabicPeriod" startAt="3"/>
            </a:pPr>
            <a:r>
              <a:rPr lang="en-US" dirty="0">
                <a:solidFill>
                  <a:srgbClr val="C00000"/>
                </a:solidFill>
              </a:rPr>
              <a:t>Work : it’s a </a:t>
            </a:r>
            <a:r>
              <a:rPr lang="en-US" b="1" i="1" dirty="0">
                <a:solidFill>
                  <a:srgbClr val="C00000"/>
                </a:solidFill>
              </a:rPr>
              <a:t>justice</a:t>
            </a:r>
            <a:r>
              <a:rPr lang="en-US" dirty="0">
                <a:solidFill>
                  <a:srgbClr val="C00000"/>
                </a:solidFill>
              </a:rPr>
              <a:t> thing</a:t>
            </a:r>
            <a:br>
              <a:rPr lang="en-US" dirty="0"/>
            </a:br>
            <a:r>
              <a:rPr lang="en-US" dirty="0"/>
              <a:t>		</a:t>
            </a:r>
            <a:r>
              <a:rPr lang="en-US" i="1" dirty="0"/>
              <a:t>Bible Story  Act 3 – </a:t>
            </a:r>
            <a:r>
              <a:rPr lang="en-US" b="1" i="1" dirty="0"/>
              <a:t>O.T. Israel</a:t>
            </a:r>
            <a:br>
              <a:rPr lang="en-US" sz="2800" i="1" dirty="0"/>
            </a:br>
            <a:r>
              <a:rPr lang="en-US" sz="2800" i="1" dirty="0"/>
              <a:t>		</a:t>
            </a:r>
            <a:r>
              <a:rPr lang="en-US" sz="2800" dirty="0"/>
              <a:t>e.g. Deut. 24:14-15;   15:12-18;  Ex. 21:26-27; Isa. 58:3;  			Jer. 22:13-14;  (James 5:1-6)</a:t>
            </a:r>
            <a:br>
              <a:rPr lang="en-US" sz="2800" dirty="0"/>
            </a:br>
            <a:endParaRPr lang="en-US" sz="2800" dirty="0"/>
          </a:p>
          <a:p>
            <a:pPr marL="514350" indent="-514350">
              <a:buFont typeface="+mj-lt"/>
              <a:buAutoNum type="arabicPeriod" startAt="3"/>
            </a:pPr>
            <a:r>
              <a:rPr lang="en-US" dirty="0">
                <a:solidFill>
                  <a:srgbClr val="C00000"/>
                </a:solidFill>
              </a:rPr>
              <a:t>Work : it’s a </a:t>
            </a:r>
            <a:r>
              <a:rPr lang="en-US" b="1" i="1" dirty="0">
                <a:solidFill>
                  <a:srgbClr val="C00000"/>
                </a:solidFill>
              </a:rPr>
              <a:t>kingdom</a:t>
            </a:r>
            <a:r>
              <a:rPr lang="en-US" dirty="0">
                <a:solidFill>
                  <a:srgbClr val="C00000"/>
                </a:solidFill>
              </a:rPr>
              <a:t> thing</a:t>
            </a:r>
            <a:br>
              <a:rPr lang="en-US" dirty="0"/>
            </a:br>
            <a:r>
              <a:rPr lang="en-US" dirty="0"/>
              <a:t>		</a:t>
            </a:r>
            <a:r>
              <a:rPr lang="en-US" i="1" dirty="0"/>
              <a:t>Bible Story Act 4 – </a:t>
            </a:r>
            <a:r>
              <a:rPr lang="en-US" b="1" i="1" dirty="0"/>
              <a:t>Gospel</a:t>
            </a:r>
            <a:br>
              <a:rPr lang="en-US" i="1" dirty="0"/>
            </a:br>
            <a:r>
              <a:rPr lang="en-US" i="1" dirty="0"/>
              <a:t>		</a:t>
            </a:r>
            <a:r>
              <a:rPr lang="en-US" sz="2400" dirty="0"/>
              <a:t>	e.g. Matt. 28:18-20; Eph. 6:5-7;   Col. 3:22-24;  Dan. 6:3-4; 				Mal. 1:8; 1 Tim. 6:1-2</a:t>
            </a:r>
            <a:br>
              <a:rPr lang="en-US" dirty="0"/>
            </a:br>
            <a:endParaRPr lang="en-US" dirty="0"/>
          </a:p>
          <a:p>
            <a:endParaRPr lang="en-US" dirty="0"/>
          </a:p>
          <a:p>
            <a:endParaRPr lang="en-US" dirty="0"/>
          </a:p>
        </p:txBody>
      </p:sp>
    </p:spTree>
    <p:extLst>
      <p:ext uri="{BB962C8B-B14F-4D97-AF65-F5344CB8AC3E}">
        <p14:creationId xmlns:p14="http://schemas.microsoft.com/office/powerpoint/2010/main" val="3803076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0F0CD77-4296-D1A9-B5EA-4EDC14B873CD}"/>
              </a:ext>
            </a:extLst>
          </p:cNvPr>
          <p:cNvSpPr>
            <a:spLocks noGrp="1"/>
          </p:cNvSpPr>
          <p:nvPr>
            <p:ph idx="1"/>
          </p:nvPr>
        </p:nvSpPr>
        <p:spPr>
          <a:xfrm>
            <a:off x="838200" y="1177447"/>
            <a:ext cx="10515600" cy="4999516"/>
          </a:xfrm>
        </p:spPr>
        <p:txBody>
          <a:bodyPr>
            <a:normAutofit fontScale="92500" lnSpcReduction="10000"/>
          </a:bodyPr>
          <a:lstStyle/>
          <a:p>
            <a:pPr marL="0" indent="0">
              <a:buNone/>
            </a:pPr>
            <a:r>
              <a:rPr lang="en-GB" sz="3200" kern="100" dirty="0">
                <a:effectLst/>
                <a:latin typeface="Book Antiqua" panose="02040602050305030304" pitchFamily="18" charset="0"/>
                <a:ea typeface="Calibri" panose="020F0502020204030204" pitchFamily="34" charset="0"/>
                <a:cs typeface="Times New Roman (Body CS)"/>
              </a:rPr>
              <a:t>	“It is a wonderful privilege to be a missionary or a pastor, </a:t>
            </a:r>
            <a:r>
              <a:rPr lang="en-GB" sz="3200" i="1" kern="100" dirty="0">
                <a:effectLst/>
                <a:latin typeface="Book Antiqua" panose="02040602050305030304" pitchFamily="18" charset="0"/>
                <a:ea typeface="Calibri" panose="020F0502020204030204" pitchFamily="34" charset="0"/>
                <a:cs typeface="Times New Roman (Body CS)"/>
              </a:rPr>
              <a:t>if God calls us to it</a:t>
            </a:r>
            <a:r>
              <a:rPr lang="en-GB" sz="3200" kern="100" dirty="0">
                <a:effectLst/>
                <a:latin typeface="Book Antiqua" panose="02040602050305030304" pitchFamily="18" charset="0"/>
                <a:ea typeface="Calibri" panose="020F0502020204030204" pitchFamily="34" charset="0"/>
                <a:cs typeface="Times New Roman (Body CS)"/>
              </a:rPr>
              <a:t>. </a:t>
            </a:r>
            <a:br>
              <a:rPr lang="en-GB" sz="3200" kern="100" dirty="0">
                <a:effectLst/>
                <a:latin typeface="Book Antiqua" panose="02040602050305030304" pitchFamily="18" charset="0"/>
                <a:ea typeface="Calibri" panose="020F0502020204030204" pitchFamily="34" charset="0"/>
                <a:cs typeface="Times New Roman (Body CS)"/>
              </a:rPr>
            </a:br>
            <a:r>
              <a:rPr lang="en-GB" sz="3200" kern="100" dirty="0">
                <a:effectLst/>
                <a:latin typeface="Book Antiqua" panose="02040602050305030304" pitchFamily="18" charset="0"/>
                <a:ea typeface="Calibri" panose="020F0502020204030204" pitchFamily="34" charset="0"/>
                <a:cs typeface="Times New Roman (Body CS)"/>
              </a:rPr>
              <a:t>	But it is equally wonderful to be a Christian lawyer, industrialist, politician, manager, social worker, television script-writer, journalist, or home-maker, </a:t>
            </a:r>
            <a:r>
              <a:rPr lang="en-GB" sz="3200" i="1" kern="100" dirty="0">
                <a:effectLst/>
                <a:latin typeface="Book Antiqua" panose="02040602050305030304" pitchFamily="18" charset="0"/>
                <a:ea typeface="Calibri" panose="020F0502020204030204" pitchFamily="34" charset="0"/>
                <a:cs typeface="Times New Roman (Body CS)"/>
              </a:rPr>
              <a:t>if God calls us to it. </a:t>
            </a:r>
            <a:r>
              <a:rPr lang="en-GB" sz="3200" kern="100" dirty="0">
                <a:effectLst/>
                <a:latin typeface="Book Antiqua" panose="02040602050305030304" pitchFamily="18" charset="0"/>
                <a:ea typeface="Calibri" panose="020F0502020204030204" pitchFamily="34" charset="0"/>
                <a:cs typeface="Times New Roman (Body CS)"/>
              </a:rPr>
              <a:t>…. </a:t>
            </a:r>
            <a:br>
              <a:rPr lang="en-GB" sz="3200" kern="100" dirty="0">
                <a:effectLst/>
                <a:latin typeface="Book Antiqua" panose="02040602050305030304" pitchFamily="18" charset="0"/>
                <a:ea typeface="Calibri" panose="020F0502020204030204" pitchFamily="34" charset="0"/>
                <a:cs typeface="Times New Roman (Body CS)"/>
              </a:rPr>
            </a:br>
            <a:r>
              <a:rPr lang="en-GB" sz="3200" kern="100" dirty="0">
                <a:effectLst/>
                <a:latin typeface="Book Antiqua" panose="02040602050305030304" pitchFamily="18" charset="0"/>
                <a:ea typeface="Calibri" panose="020F0502020204030204" pitchFamily="34" charset="0"/>
                <a:cs typeface="Times New Roman (Body CS)"/>
              </a:rPr>
              <a:t>	There is a crying need for Christian men and women who see their daily work as their primary Christian ministry and who determine to penetrate their secular environment for Christ.” </a:t>
            </a:r>
            <a:br>
              <a:rPr lang="en-GB" sz="3200" kern="100" dirty="0">
                <a:effectLst/>
                <a:latin typeface="Book Antiqua" panose="02040602050305030304" pitchFamily="18" charset="0"/>
                <a:ea typeface="Calibri" panose="020F0502020204030204" pitchFamily="34" charset="0"/>
                <a:cs typeface="Times New Roman (Body CS)"/>
              </a:rPr>
            </a:br>
            <a:br>
              <a:rPr lang="en-GB" sz="3200" kern="100" dirty="0">
                <a:effectLst/>
                <a:latin typeface="Book Antiqua" panose="02040602050305030304" pitchFamily="18" charset="0"/>
                <a:ea typeface="Calibri" panose="020F0502020204030204" pitchFamily="34" charset="0"/>
                <a:cs typeface="Times New Roman (Body CS)"/>
              </a:rPr>
            </a:br>
            <a:r>
              <a:rPr lang="en-GB" sz="3200" kern="100" dirty="0">
                <a:effectLst/>
                <a:latin typeface="Book Antiqua" panose="02040602050305030304" pitchFamily="18" charset="0"/>
                <a:ea typeface="Calibri" panose="020F0502020204030204" pitchFamily="34" charset="0"/>
                <a:cs typeface="Times New Roman (Body CS)"/>
              </a:rPr>
              <a:t>				John Stott </a:t>
            </a:r>
          </a:p>
          <a:p>
            <a:pPr marL="0" indent="0">
              <a:buNone/>
            </a:pPr>
            <a:r>
              <a:rPr lang="en-GB" sz="3200" i="1" kern="100" dirty="0">
                <a:effectLst/>
                <a:latin typeface="Book Antiqua" panose="02040602050305030304" pitchFamily="18" charset="0"/>
                <a:ea typeface="Calibri" panose="020F0502020204030204" pitchFamily="34" charset="0"/>
                <a:cs typeface="Times New Roman (Body CS)"/>
              </a:rPr>
              <a:t>The Contemporary Christian </a:t>
            </a:r>
            <a:r>
              <a:rPr lang="en-GB" sz="3200" kern="100" dirty="0">
                <a:effectLst/>
                <a:latin typeface="Book Antiqua" panose="02040602050305030304" pitchFamily="18" charset="0"/>
                <a:ea typeface="Calibri" panose="020F0502020204030204" pitchFamily="34" charset="0"/>
                <a:cs typeface="Times New Roman (Body CS)"/>
              </a:rPr>
              <a:t>(Leicester: IVP, 1992), p. 142. </a:t>
            </a:r>
          </a:p>
          <a:p>
            <a:endParaRPr lang="en-US" sz="4400" dirty="0"/>
          </a:p>
        </p:txBody>
      </p:sp>
    </p:spTree>
    <p:extLst>
      <p:ext uri="{BB962C8B-B14F-4D97-AF65-F5344CB8AC3E}">
        <p14:creationId xmlns:p14="http://schemas.microsoft.com/office/powerpoint/2010/main" val="2253713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3A81AC6-70F9-F00E-2982-7283616A49C8}"/>
              </a:ext>
            </a:extLst>
          </p:cNvPr>
          <p:cNvSpPr>
            <a:spLocks noGrp="1"/>
          </p:cNvSpPr>
          <p:nvPr>
            <p:ph idx="1"/>
          </p:nvPr>
        </p:nvSpPr>
        <p:spPr>
          <a:xfrm>
            <a:off x="838200" y="437882"/>
            <a:ext cx="10515600" cy="5739081"/>
          </a:xfrm>
        </p:spPr>
        <p:txBody>
          <a:bodyPr>
            <a:normAutofit/>
          </a:bodyPr>
          <a:lstStyle/>
          <a:p>
            <a:r>
              <a:rPr lang="en-GB" kern="100" dirty="0">
                <a:effectLst/>
                <a:latin typeface="Book Antiqua" panose="02040602050305030304" pitchFamily="18" charset="0"/>
                <a:ea typeface="Calibri" panose="020F0502020204030204" pitchFamily="34" charset="0"/>
                <a:cs typeface="Times New Roman (Body CS)"/>
              </a:rPr>
              <a:t>The Bible shows us God’s truth about human work as part of God’s good purpose in creation. The Bible brings the whole of our working lives within the sphere of ministry, as we serve God in different callings. By contrast, the falsehood of a ‘sacred-secular divide’ has permeated the Church’s thinking and action. This divide tells us that religious activity belongs to God, whereas other activity does not. Most Christians spend most of their time in work which they may think has little spiritual value (so-called secular work). But God is Lord of </a:t>
            </a:r>
            <a:r>
              <a:rPr lang="en-GB" i="1" kern="100" dirty="0">
                <a:effectLst/>
                <a:latin typeface="Book Antiqua" panose="02040602050305030304" pitchFamily="18" charset="0"/>
                <a:ea typeface="Calibri" panose="020F0502020204030204" pitchFamily="34" charset="0"/>
                <a:cs typeface="Times New Roman (Body CS)"/>
              </a:rPr>
              <a:t>all</a:t>
            </a:r>
            <a:r>
              <a:rPr lang="en-GB" kern="100" dirty="0">
                <a:effectLst/>
                <a:latin typeface="Book Antiqua" panose="02040602050305030304" pitchFamily="18" charset="0"/>
                <a:ea typeface="Calibri" panose="020F0502020204030204" pitchFamily="34" charset="0"/>
                <a:cs typeface="Times New Roman (Body CS)"/>
              </a:rPr>
              <a:t> of life. ‘Whatever you do, work at it with all your heart, as working for the Lord, not for men,’ said Paul, to slaves in the pagan workplace.</a:t>
            </a:r>
          </a:p>
          <a:p>
            <a:r>
              <a:rPr lang="en-GB" kern="100" dirty="0">
                <a:effectLst/>
                <a:latin typeface="Book Antiqua" panose="02040602050305030304" pitchFamily="18" charset="0"/>
                <a:ea typeface="Calibri" panose="020F0502020204030204" pitchFamily="34" charset="0"/>
                <a:cs typeface="Times New Roman (Body CS)"/>
              </a:rPr>
              <a:t>Colossians 3:23</a:t>
            </a:r>
          </a:p>
          <a:p>
            <a:r>
              <a:rPr lang="en-GB" i="1" kern="100" dirty="0">
                <a:latin typeface="Book Antiqua" panose="02040602050305030304" pitchFamily="18" charset="0"/>
                <a:ea typeface="Calibri" panose="020F0502020204030204" pitchFamily="34" charset="0"/>
                <a:cs typeface="Times New Roman (Body CS)"/>
              </a:rPr>
              <a:t>The Cape Town Commitment</a:t>
            </a:r>
            <a:r>
              <a:rPr lang="en-GB" kern="100" dirty="0">
                <a:latin typeface="Book Antiqua" panose="02040602050305030304" pitchFamily="18" charset="0"/>
                <a:ea typeface="Calibri" panose="020F0502020204030204" pitchFamily="34" charset="0"/>
                <a:cs typeface="Times New Roman (Body CS)"/>
              </a:rPr>
              <a:t>, IIA.3</a:t>
            </a:r>
            <a:endParaRPr lang="en-GB" i="1" kern="100" dirty="0">
              <a:effectLst/>
              <a:latin typeface="Book Antiqua" panose="02040602050305030304" pitchFamily="18" charset="0"/>
              <a:ea typeface="Calibri" panose="020F0502020204030204" pitchFamily="34" charset="0"/>
              <a:cs typeface="Times New Roman (Body CS)"/>
            </a:endParaRPr>
          </a:p>
          <a:p>
            <a:endParaRPr lang="en-US" sz="4000" dirty="0"/>
          </a:p>
        </p:txBody>
      </p:sp>
    </p:spTree>
    <p:extLst>
      <p:ext uri="{BB962C8B-B14F-4D97-AF65-F5344CB8AC3E}">
        <p14:creationId xmlns:p14="http://schemas.microsoft.com/office/powerpoint/2010/main" val="9235162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5FF54B-8C5B-864F-B6E9-A2E60A0E766F}"/>
              </a:ext>
            </a:extLst>
          </p:cNvPr>
          <p:cNvSpPr>
            <a:spLocks noGrp="1"/>
          </p:cNvSpPr>
          <p:nvPr>
            <p:ph type="title"/>
          </p:nvPr>
        </p:nvSpPr>
        <p:spPr>
          <a:xfrm>
            <a:off x="838200" y="365126"/>
            <a:ext cx="10515600" cy="1032160"/>
          </a:xfrm>
        </p:spPr>
        <p:txBody>
          <a:bodyPr/>
          <a:lstStyle/>
          <a:p>
            <a:pPr algn="ctr"/>
            <a:r>
              <a:rPr lang="en-US" b="1" dirty="0">
                <a:solidFill>
                  <a:srgbClr val="C00000"/>
                </a:solidFill>
              </a:rPr>
              <a:t>Working with God as King and Jesus as Lord</a:t>
            </a:r>
          </a:p>
        </p:txBody>
      </p:sp>
      <p:sp>
        <p:nvSpPr>
          <p:cNvPr id="3" name="Content Placeholder 2">
            <a:extLst>
              <a:ext uri="{FF2B5EF4-FFF2-40B4-BE49-F238E27FC236}">
                <a16:creationId xmlns:a16="http://schemas.microsoft.com/office/drawing/2014/main" id="{43E8E0C8-F371-DB4A-9A7E-688935DBE59C}"/>
              </a:ext>
            </a:extLst>
          </p:cNvPr>
          <p:cNvSpPr>
            <a:spLocks noGrp="1"/>
          </p:cNvSpPr>
          <p:nvPr>
            <p:ph idx="1"/>
          </p:nvPr>
        </p:nvSpPr>
        <p:spPr>
          <a:xfrm>
            <a:off x="838200" y="2005423"/>
            <a:ext cx="10515600" cy="4320221"/>
          </a:xfrm>
        </p:spPr>
        <p:txBody>
          <a:bodyPr/>
          <a:lstStyle/>
          <a:p>
            <a:pPr marL="514350" indent="-514350">
              <a:buFont typeface="+mj-lt"/>
              <a:buAutoNum type="arabicPeriod" startAt="5"/>
            </a:pPr>
            <a:r>
              <a:rPr lang="en-US" dirty="0">
                <a:solidFill>
                  <a:srgbClr val="C00000"/>
                </a:solidFill>
              </a:rPr>
              <a:t>Work : it’s a </a:t>
            </a:r>
            <a:r>
              <a:rPr lang="en-US" b="1" i="1" dirty="0">
                <a:solidFill>
                  <a:srgbClr val="C00000"/>
                </a:solidFill>
              </a:rPr>
              <a:t>mission</a:t>
            </a:r>
            <a:r>
              <a:rPr lang="en-US" dirty="0">
                <a:solidFill>
                  <a:srgbClr val="C00000"/>
                </a:solidFill>
              </a:rPr>
              <a:t> thing</a:t>
            </a:r>
          </a:p>
          <a:p>
            <a:pPr marL="0" indent="0">
              <a:buNone/>
            </a:pPr>
            <a:br>
              <a:rPr lang="en-US" dirty="0"/>
            </a:br>
            <a:r>
              <a:rPr lang="en-US" dirty="0"/>
              <a:t>		</a:t>
            </a:r>
            <a:r>
              <a:rPr lang="en-US" i="1" dirty="0"/>
              <a:t>Bible Story Act 5 – </a:t>
            </a:r>
            <a:r>
              <a:rPr lang="en-US" b="1" i="1" dirty="0"/>
              <a:t>Mission</a:t>
            </a:r>
            <a:br>
              <a:rPr lang="en-US" b="1" i="1" dirty="0"/>
            </a:br>
            <a:br>
              <a:rPr lang="en-US" i="1" dirty="0"/>
            </a:br>
            <a:r>
              <a:rPr lang="en-US" i="1" dirty="0"/>
              <a:t>			</a:t>
            </a:r>
            <a:r>
              <a:rPr lang="en-US" sz="2400" dirty="0"/>
              <a:t>e.g. Jer. 29:7; 1 Thess. 4:11-12; 2 Thess. 3:6-13; Tit. 2:9-10</a:t>
            </a:r>
            <a:br>
              <a:rPr lang="en-US" dirty="0"/>
            </a:br>
            <a:endParaRPr lang="en-US" dirty="0"/>
          </a:p>
          <a:p>
            <a:pPr marL="0" indent="0">
              <a:buNone/>
            </a:pPr>
            <a:endParaRPr lang="en-US" i="1" dirty="0"/>
          </a:p>
          <a:p>
            <a:pPr marL="0" indent="0">
              <a:buNone/>
            </a:pPr>
            <a:endParaRPr lang="en-US" dirty="0"/>
          </a:p>
        </p:txBody>
      </p:sp>
    </p:spTree>
    <p:extLst>
      <p:ext uri="{BB962C8B-B14F-4D97-AF65-F5344CB8AC3E}">
        <p14:creationId xmlns:p14="http://schemas.microsoft.com/office/powerpoint/2010/main" val="3151002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BCABBC-D090-FB81-6F30-061250DE58FE}"/>
              </a:ext>
            </a:extLst>
          </p:cNvPr>
          <p:cNvSpPr>
            <a:spLocks noGrp="1"/>
          </p:cNvSpPr>
          <p:nvPr>
            <p:ph type="title"/>
          </p:nvPr>
        </p:nvSpPr>
        <p:spPr/>
        <p:txBody>
          <a:bodyPr/>
          <a:lstStyle/>
          <a:p>
            <a:r>
              <a:rPr lang="en-US" dirty="0">
                <a:solidFill>
                  <a:srgbClr val="CA2733"/>
                </a:solidFill>
              </a:rPr>
              <a:t>Some useful books</a:t>
            </a:r>
          </a:p>
        </p:txBody>
      </p:sp>
      <p:sp>
        <p:nvSpPr>
          <p:cNvPr id="3" name="Content Placeholder 2">
            <a:extLst>
              <a:ext uri="{FF2B5EF4-FFF2-40B4-BE49-F238E27FC236}">
                <a16:creationId xmlns:a16="http://schemas.microsoft.com/office/drawing/2014/main" id="{4929D47C-E296-B511-0C6B-CA0F4CA71FB7}"/>
              </a:ext>
            </a:extLst>
          </p:cNvPr>
          <p:cNvSpPr>
            <a:spLocks noGrp="1"/>
          </p:cNvSpPr>
          <p:nvPr>
            <p:ph idx="1"/>
          </p:nvPr>
        </p:nvSpPr>
        <p:spPr/>
        <p:txBody>
          <a:bodyPr/>
          <a:lstStyle/>
          <a:p>
            <a:r>
              <a:rPr lang="en-US" dirty="0"/>
              <a:t>Tim Keller, </a:t>
            </a:r>
            <a:r>
              <a:rPr lang="en-US" i="1" dirty="0"/>
              <a:t>Every Good Endeavour: Connecting Your Work to God’s 			Plan for the World</a:t>
            </a:r>
          </a:p>
          <a:p>
            <a:r>
              <a:rPr lang="en-US" dirty="0"/>
              <a:t>Darrel </a:t>
            </a:r>
            <a:r>
              <a:rPr lang="en-US" dirty="0" err="1"/>
              <a:t>Cosden</a:t>
            </a:r>
            <a:r>
              <a:rPr lang="en-US" dirty="0"/>
              <a:t>, </a:t>
            </a:r>
            <a:r>
              <a:rPr lang="en-US" i="1" dirty="0"/>
              <a:t>The Heavenly Good of Earthly Work</a:t>
            </a:r>
          </a:p>
          <a:p>
            <a:r>
              <a:rPr lang="en-US" dirty="0"/>
              <a:t>Craig Bartholomew and Michael </a:t>
            </a:r>
            <a:r>
              <a:rPr lang="en-US" dirty="0" err="1"/>
              <a:t>Goheen</a:t>
            </a:r>
            <a:r>
              <a:rPr lang="en-US" dirty="0"/>
              <a:t>, </a:t>
            </a:r>
            <a:r>
              <a:rPr lang="en-US" i="1" dirty="0"/>
              <a:t>The Drama of Scripture</a:t>
            </a:r>
          </a:p>
          <a:p>
            <a:r>
              <a:rPr lang="en-US" dirty="0"/>
              <a:t>Christopher JH Wright, </a:t>
            </a:r>
            <a:r>
              <a:rPr lang="en-US" i="1" dirty="0"/>
              <a:t>The Great Story and the Great Commission</a:t>
            </a:r>
          </a:p>
          <a:p>
            <a:r>
              <a:rPr lang="en-US" i="1" dirty="0"/>
              <a:t> “  “ 			The God I Don’t Understand: Reflections on Tough 				Questions of Faith</a:t>
            </a:r>
          </a:p>
          <a:p>
            <a:r>
              <a:rPr lang="en-US" i="1" dirty="0"/>
              <a:t>  “   “   		The Mission of God’s People: A Biblical Theology of 			the Church’s Mission</a:t>
            </a:r>
          </a:p>
          <a:p>
            <a:endParaRPr lang="en-US" dirty="0"/>
          </a:p>
        </p:txBody>
      </p:sp>
    </p:spTree>
    <p:extLst>
      <p:ext uri="{BB962C8B-B14F-4D97-AF65-F5344CB8AC3E}">
        <p14:creationId xmlns:p14="http://schemas.microsoft.com/office/powerpoint/2010/main" val="149010154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7465</TotalTime>
  <Words>717</Words>
  <Application>Microsoft Macintosh PowerPoint</Application>
  <PresentationFormat>Widescreen</PresentationFormat>
  <Paragraphs>54</Paragraphs>
  <Slides>8</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Arial Rounded MT Bold</vt:lpstr>
      <vt:lpstr>Book Antiqua</vt:lpstr>
      <vt:lpstr>Calibri</vt:lpstr>
      <vt:lpstr>Calibri Light</vt:lpstr>
      <vt:lpstr>Office Theme</vt:lpstr>
      <vt:lpstr>Who or What Are You  Working for? </vt:lpstr>
      <vt:lpstr> </vt:lpstr>
      <vt:lpstr>Working for Good in a Broken World</vt:lpstr>
      <vt:lpstr>Working with God as King and Jesus as Lord</vt:lpstr>
      <vt:lpstr>PowerPoint Presentation</vt:lpstr>
      <vt:lpstr>PowerPoint Presentation</vt:lpstr>
      <vt:lpstr>Working with God as King and Jesus as Lord</vt:lpstr>
      <vt:lpstr>Some useful books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Better Story”  Working till you drop, or working for eternity?</dc:title>
  <dc:creator>Christopher JH Wright</dc:creator>
  <cp:lastModifiedBy>Microsoft Office User</cp:lastModifiedBy>
  <cp:revision>38</cp:revision>
  <dcterms:created xsi:type="dcterms:W3CDTF">2021-09-02T11:11:25Z</dcterms:created>
  <dcterms:modified xsi:type="dcterms:W3CDTF">2026-09-12T06:54:45Z</dcterms:modified>
</cp:coreProperties>
</file>